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52" r:id="rId2"/>
    <p:sldMasterId id="2147483649" r:id="rId3"/>
    <p:sldMasterId id="2147483747" r:id="rId4"/>
    <p:sldMasterId id="2147483759" r:id="rId5"/>
    <p:sldMasterId id="2147483772" r:id="rId6"/>
  </p:sldMasterIdLst>
  <p:notesMasterIdLst>
    <p:notesMasterId r:id="rId22"/>
  </p:notesMasterIdLst>
  <p:sldIdLst>
    <p:sldId id="285" r:id="rId7"/>
    <p:sldId id="261" r:id="rId8"/>
    <p:sldId id="1366" r:id="rId9"/>
    <p:sldId id="1367" r:id="rId10"/>
    <p:sldId id="288" r:id="rId11"/>
    <p:sldId id="1365" r:id="rId12"/>
    <p:sldId id="275" r:id="rId13"/>
    <p:sldId id="276" r:id="rId14"/>
    <p:sldId id="277" r:id="rId15"/>
    <p:sldId id="278" r:id="rId16"/>
    <p:sldId id="279" r:id="rId17"/>
    <p:sldId id="280" r:id="rId18"/>
    <p:sldId id="274" r:id="rId19"/>
    <p:sldId id="273" r:id="rId20"/>
    <p:sldId id="540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2791" autoAdjust="0"/>
    <p:restoredTop sz="94249" autoAdjust="0"/>
  </p:normalViewPr>
  <p:slideViewPr>
    <p:cSldViewPr>
      <p:cViewPr varScale="1">
        <p:scale>
          <a:sx n="89" d="100"/>
          <a:sy n="89" d="100"/>
        </p:scale>
        <p:origin x="160" y="1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40622E-5693-FB43-9722-9AF78D62F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01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1DE5B-ECB2-784D-996B-4F3C811E421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8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51AAE9-E718-E64E-8C7D-9795A2A9F3F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Gospels (go) in Arabic</a:t>
            </a:r>
          </a:p>
        </p:txBody>
      </p:sp>
    </p:spTree>
    <p:extLst>
      <p:ext uri="{BB962C8B-B14F-4D97-AF65-F5344CB8AC3E}">
        <p14:creationId xmlns:p14="http://schemas.microsoft.com/office/powerpoint/2010/main" val="19890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505335-19DC-EF41-8FBD-9A202F4ECA6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4" name="Shape 47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05" name="Shape 47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_________</a:t>
            </a:r>
          </a:p>
          <a:p>
            <a:pPr>
              <a:spcBef>
                <a:spcPts val="0"/>
              </a:spcBef>
            </a:pPr>
            <a:r>
              <a:t>NS-00-NT Introduction-24</a:t>
            </a:r>
          </a:p>
          <a:p>
            <a:pPr>
              <a:spcBef>
                <a:spcPts val="0"/>
              </a:spcBef>
            </a:pPr>
            <a:r>
              <a:t>NS-02-Mark1-8-slide 30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0" name="Shape 47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61" name="Shape 47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_________</a:t>
            </a:r>
          </a:p>
          <a:p>
            <a:pPr>
              <a:spcBef>
                <a:spcPts val="0"/>
              </a:spcBef>
            </a:pPr>
            <a:r>
              <a:t>NS-00-NT Introduction-25</a:t>
            </a:r>
          </a:p>
          <a:p>
            <a:pPr>
              <a:spcBef>
                <a:spcPts val="0"/>
              </a:spcBef>
            </a:pPr>
            <a:r>
              <a:t>NS-02-Mark1-8-slide 31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0" name="Shape 48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11" name="Shape 48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_________</a:t>
            </a:r>
          </a:p>
          <a:p>
            <a:pPr>
              <a:spcBef>
                <a:spcPts val="0"/>
              </a:spcBef>
            </a:pPr>
            <a:r>
              <a:t>NS-00-NT Introduction-26</a:t>
            </a:r>
          </a:p>
          <a:p>
            <a:pPr>
              <a:spcBef>
                <a:spcPts val="0"/>
              </a:spcBef>
            </a:pPr>
            <a:r>
              <a:t>NS-02-Mark1-8-slide 33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1. Details are most vivid—But the source (Peter) was the most colorful and this assumes that later writers would be more boring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2. Grammar and style roughest—But isn't this just stylistic rather than indicating an original?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3. Embarrassing or misleading details—But Mark could just be getting into the action as the young man fleeing naked in the garden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4. Shortest gospel—But this assumes that later gospels got longer whereas it may not have been the case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5. Little material not in Matthew or Luke—But Peter as a source would not need these other gospels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6. Text order same in Matthew &amp; Luke—But would not the chronology be the same despite the order of composition?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7. High incidence of Aramaic words—But this is expected as Mark was a Jerusalem Jew informing a Roman audience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8. Omits all material common to Matthew &amp; Luke—But we would expect this as the birth and genealogy were not needed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9. Consistent theology of Matthew &amp; Luke—But these relate to the kingdom which would not be needed as much for Mark's readers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_____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NS-01-Gospels-36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NS-02-Mark1-8-slide 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71F489-9317-2742-8EE6-9975ED4BAE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81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634846-DCFC-254A-AAEA-5BD8E3B552F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1ED196-D771-CE4F-8BAD-D51277333D1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87340A-06FA-AF49-ADBA-DAB15FE9A2D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49E2-989D-EC49-B79A-7927DB5A4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9627C-013C-1348-B093-0F4425121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0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93C6A-EC4C-CB47-B6BE-D6E76F839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46C0C-A6D2-9E49-ADC9-517138D06F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280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AA7E-2DEF-A043-AE92-DE5E31D6A6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1411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592C9-2F92-0442-8423-DD6FE6F28C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246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CAA93-A17A-2D4E-B4B1-EADE12BFDD6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96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65BD1-E78C-2643-896F-C4EEE04FFE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0307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5071-BE7E-6540-99B7-CF61178FCE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7100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C08D8-2881-7B40-8D57-34269AFEDB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7334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90DB-B35E-924F-B13A-716CA547A1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816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0C90-3E51-1047-A36F-CC2F0F7D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9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2BC33-56A0-3949-87D3-481482D842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9260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BD5B3-E986-8E4A-9484-21DDE909EC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0900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76D8E-70DD-2D4F-BBF7-0CA4C3D0B3F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1595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40DE52-ABB2-F146-8BC2-781DB66E2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20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346A9-D78A-F748-BF74-549F0DDA7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70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C4B3B-4C0A-3742-96B4-76E783D43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0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9C511-BE23-CA44-B2FC-2FFB32234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10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08954-8A1C-3845-9C51-6E403273E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7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23E3C-5D36-F94D-8D96-8FC071421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74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4538-836C-B943-93C9-B1C9F592F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3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B4F4D-78DD-C749-B68C-3653E0F7C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48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13334-B0BF-804A-8F45-25994543C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70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1FB6D-3A0F-9245-BBEB-FCE6FAB11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19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7727-6F41-BE45-8C69-96AB2E6CD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72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963B9-B48F-484C-8564-0052A0DCD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09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EAEF-0367-0840-AE9C-087CBD8EE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32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Text, and 2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5" name="Group 1026"/>
          <p:cNvGrpSpPr/>
          <p:nvPr/>
        </p:nvGrpSpPr>
        <p:grpSpPr>
          <a:xfrm>
            <a:off x="0" y="3902075"/>
            <a:ext cx="3400426" cy="2949575"/>
            <a:chOff x="0" y="0"/>
            <a:chExt cx="3400425" cy="2949575"/>
          </a:xfrm>
        </p:grpSpPr>
        <p:sp>
          <p:nvSpPr>
            <p:cNvPr id="3848" name="Freeform 1027"/>
            <p:cNvSpPr/>
            <p:nvPr/>
          </p:nvSpPr>
          <p:spPr>
            <a:xfrm>
              <a:off x="0" y="79375"/>
              <a:ext cx="3400426" cy="286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849" name="Freeform 1028"/>
            <p:cNvSpPr/>
            <p:nvPr/>
          </p:nvSpPr>
          <p:spPr>
            <a:xfrm>
              <a:off x="0" y="0"/>
              <a:ext cx="2943225" cy="294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850" name="Freeform 1029"/>
            <p:cNvSpPr/>
            <p:nvPr/>
          </p:nvSpPr>
          <p:spPr>
            <a:xfrm>
              <a:off x="0" y="439737"/>
              <a:ext cx="2770188" cy="250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851" name="Freeform 1030"/>
            <p:cNvSpPr/>
            <p:nvPr/>
          </p:nvSpPr>
          <p:spPr>
            <a:xfrm>
              <a:off x="0" y="136525"/>
              <a:ext cx="2770188" cy="280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852" name="Oval 1031"/>
            <p:cNvSpPr/>
            <p:nvPr/>
          </p:nvSpPr>
          <p:spPr>
            <a:xfrm>
              <a:off x="331787" y="517525"/>
              <a:ext cx="136527" cy="136527"/>
            </a:xfrm>
            <a:prstGeom prst="ellipse">
              <a:avLst/>
            </a:prstGeom>
            <a:gradFill flip="none" rotWithShape="1"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853" name="Oval 1032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854" name="Oval 1033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3856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  <a:noFill/>
        </p:spPr>
        <p:txBody>
          <a:bodyPr lIns="45687" tIns="45687" rIns="45687" bIns="45687"/>
          <a:lstStyle>
            <a:lvl1pPr>
              <a:defRPr sz="4400" b="0">
                <a:solidFill>
                  <a:srgbClr val="B2B2B2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8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 lIns="45687" tIns="45687" rIns="45687" bIns="45687">
            <a:normAutofit/>
          </a:bodyPr>
          <a:lstStyle>
            <a:lvl1pPr marL="342659" indent="-342659">
              <a:buClr>
                <a:srgbClr val="FFFFCC"/>
              </a:buClr>
              <a:buSzPct val="75000"/>
              <a:buChar char="●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10199"/>
                  </a:outerShdw>
                </a:effectLst>
              </a:defRPr>
            </a:lvl1pPr>
            <a:lvl2pPr marL="783220" indent="-326340">
              <a:buClr>
                <a:srgbClr val="FFFFCC"/>
              </a:buClr>
              <a:buSzPct val="75000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10199"/>
                  </a:outerShdw>
                </a:effectLst>
              </a:defRPr>
            </a:lvl2pPr>
            <a:lvl3pPr marL="1218345" indent="-304585">
              <a:buClr>
                <a:srgbClr val="FFFFCC"/>
              </a:buClr>
              <a:buSzPct val="75000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10199"/>
                  </a:outerShdw>
                </a:effectLst>
              </a:defRPr>
            </a:lvl3pPr>
            <a:lvl4pPr marL="1736140" indent="-365502">
              <a:buClr>
                <a:srgbClr val="FFFFCC"/>
              </a:buClr>
              <a:buSzPct val="75000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10199"/>
                  </a:outerShdw>
                </a:effectLst>
              </a:defRPr>
            </a:lvl4pPr>
            <a:lvl5pPr marL="2193020" indent="-365502">
              <a:buClr>
                <a:srgbClr val="FFFFCC"/>
              </a:buClr>
              <a:buSzPct val="75000"/>
              <a:buChar char="●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10199"/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461" y="6248400"/>
            <a:ext cx="245340" cy="226922"/>
          </a:xfrm>
          <a:prstGeom prst="rect">
            <a:avLst/>
          </a:prstGeom>
        </p:spPr>
        <p:txBody>
          <a:bodyPr lIns="45687" tIns="45687" rIns="45687" bIns="45687" anchor="t"/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010199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38193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F9AE7-B39C-EA47-92D4-FB7EC027A2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39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3287-4BFA-A74B-B92B-8661BB3D5C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89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8EA2-A99A-284F-829F-2300C5ED1D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98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295F3-4D9F-D540-BE66-E8FBEDD892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3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DC0F-6AA0-BF41-8C48-0E7716EFC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1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9310F-459F-8E43-9E15-E285FD80B5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3F14C-6727-F842-9A36-D654220851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85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84DCC-F9CC-154B-96D1-F20CA51C86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A6083-1B7F-9D4C-860C-93513C8E89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52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95B0D-956C-3F4D-94E0-49EF590E83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411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3C11-7D55-664D-BBF5-0CD9C26A0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049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FF332-C016-3E47-BBCD-CE539CB13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792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43" indent="0" algn="ctr">
              <a:buNone/>
              <a:defRPr/>
            </a:lvl2pPr>
            <a:lvl3pPr marL="912690" indent="0" algn="ctr">
              <a:buNone/>
              <a:defRPr/>
            </a:lvl3pPr>
            <a:lvl4pPr marL="1369016" indent="0" algn="ctr">
              <a:buNone/>
              <a:defRPr/>
            </a:lvl4pPr>
            <a:lvl5pPr marL="1825374" indent="0" algn="ctr">
              <a:buNone/>
              <a:defRPr/>
            </a:lvl5pPr>
            <a:lvl6pPr marL="2281697" indent="0" algn="ctr">
              <a:buNone/>
              <a:defRPr/>
            </a:lvl6pPr>
            <a:lvl7pPr marL="2738032" indent="0" algn="ctr">
              <a:buNone/>
              <a:defRPr/>
            </a:lvl7pPr>
            <a:lvl8pPr marL="3194368" indent="0" algn="ctr">
              <a:buNone/>
              <a:defRPr/>
            </a:lvl8pPr>
            <a:lvl9pPr marL="365071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48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298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43" indent="0">
              <a:buNone/>
              <a:defRPr sz="1800"/>
            </a:lvl2pPr>
            <a:lvl3pPr marL="912690" indent="0">
              <a:buNone/>
              <a:defRPr sz="1600"/>
            </a:lvl3pPr>
            <a:lvl4pPr marL="1369016" indent="0">
              <a:buNone/>
              <a:defRPr sz="1400"/>
            </a:lvl4pPr>
            <a:lvl5pPr marL="1825374" indent="0">
              <a:buNone/>
              <a:defRPr sz="1400"/>
            </a:lvl5pPr>
            <a:lvl6pPr marL="2281697" indent="0">
              <a:buNone/>
              <a:defRPr sz="1400"/>
            </a:lvl6pPr>
            <a:lvl7pPr marL="2738032" indent="0">
              <a:buNone/>
              <a:defRPr sz="1400"/>
            </a:lvl7pPr>
            <a:lvl8pPr marL="3194368" indent="0">
              <a:buNone/>
              <a:defRPr sz="1400"/>
            </a:lvl8pPr>
            <a:lvl9pPr marL="365071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2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5B679-F3AD-7B4D-AAC1-D20B8A4E1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2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05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3" indent="0">
              <a:buNone/>
              <a:defRPr sz="2000" b="1"/>
            </a:lvl2pPr>
            <a:lvl3pPr marL="912690" indent="0">
              <a:buNone/>
              <a:defRPr sz="1800" b="1"/>
            </a:lvl3pPr>
            <a:lvl4pPr marL="1369016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697" indent="0">
              <a:buNone/>
              <a:defRPr sz="1600" b="1"/>
            </a:lvl6pPr>
            <a:lvl7pPr marL="2738032" indent="0">
              <a:buNone/>
              <a:defRPr sz="1600" b="1"/>
            </a:lvl7pPr>
            <a:lvl8pPr marL="3194368" indent="0">
              <a:buNone/>
              <a:defRPr sz="1600" b="1"/>
            </a:lvl8pPr>
            <a:lvl9pPr marL="36507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3" indent="0">
              <a:buNone/>
              <a:defRPr sz="2000" b="1"/>
            </a:lvl2pPr>
            <a:lvl3pPr marL="912690" indent="0">
              <a:buNone/>
              <a:defRPr sz="1800" b="1"/>
            </a:lvl3pPr>
            <a:lvl4pPr marL="1369016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697" indent="0">
              <a:buNone/>
              <a:defRPr sz="1600" b="1"/>
            </a:lvl6pPr>
            <a:lvl7pPr marL="2738032" indent="0">
              <a:buNone/>
              <a:defRPr sz="1600" b="1"/>
            </a:lvl7pPr>
            <a:lvl8pPr marL="3194368" indent="0">
              <a:buNone/>
              <a:defRPr sz="1600" b="1"/>
            </a:lvl8pPr>
            <a:lvl9pPr marL="36507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0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247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45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8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43" indent="0">
              <a:buNone/>
              <a:defRPr sz="1200"/>
            </a:lvl2pPr>
            <a:lvl3pPr marL="912690" indent="0">
              <a:buNone/>
              <a:defRPr sz="1000"/>
            </a:lvl3pPr>
            <a:lvl4pPr marL="1369016" indent="0">
              <a:buNone/>
              <a:defRPr sz="900"/>
            </a:lvl4pPr>
            <a:lvl5pPr marL="1825374" indent="0">
              <a:buNone/>
              <a:defRPr sz="900"/>
            </a:lvl5pPr>
            <a:lvl6pPr marL="2281697" indent="0">
              <a:buNone/>
              <a:defRPr sz="900"/>
            </a:lvl6pPr>
            <a:lvl7pPr marL="2738032" indent="0">
              <a:buNone/>
              <a:defRPr sz="900"/>
            </a:lvl7pPr>
            <a:lvl8pPr marL="3194368" indent="0">
              <a:buNone/>
              <a:defRPr sz="900"/>
            </a:lvl8pPr>
            <a:lvl9pPr marL="365071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09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3" indent="0">
              <a:buNone/>
              <a:defRPr sz="2800"/>
            </a:lvl2pPr>
            <a:lvl3pPr marL="912690" indent="0">
              <a:buNone/>
              <a:defRPr sz="2400"/>
            </a:lvl3pPr>
            <a:lvl4pPr marL="1369016" indent="0">
              <a:buNone/>
              <a:defRPr sz="2000"/>
            </a:lvl4pPr>
            <a:lvl5pPr marL="1825374" indent="0">
              <a:buNone/>
              <a:defRPr sz="2000"/>
            </a:lvl5pPr>
            <a:lvl6pPr marL="2281697" indent="0">
              <a:buNone/>
              <a:defRPr sz="2000"/>
            </a:lvl6pPr>
            <a:lvl7pPr marL="2738032" indent="0">
              <a:buNone/>
              <a:defRPr sz="2000"/>
            </a:lvl7pPr>
            <a:lvl8pPr marL="3194368" indent="0">
              <a:buNone/>
              <a:defRPr sz="2000"/>
            </a:lvl8pPr>
            <a:lvl9pPr marL="365071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43" indent="0">
              <a:buNone/>
              <a:defRPr sz="1200"/>
            </a:lvl2pPr>
            <a:lvl3pPr marL="912690" indent="0">
              <a:buNone/>
              <a:defRPr sz="1000"/>
            </a:lvl3pPr>
            <a:lvl4pPr marL="1369016" indent="0">
              <a:buNone/>
              <a:defRPr sz="900"/>
            </a:lvl4pPr>
            <a:lvl5pPr marL="1825374" indent="0">
              <a:buNone/>
              <a:defRPr sz="900"/>
            </a:lvl5pPr>
            <a:lvl6pPr marL="2281697" indent="0">
              <a:buNone/>
              <a:defRPr sz="900"/>
            </a:lvl6pPr>
            <a:lvl7pPr marL="2738032" indent="0">
              <a:buNone/>
              <a:defRPr sz="900"/>
            </a:lvl7pPr>
            <a:lvl8pPr marL="3194368" indent="0">
              <a:buNone/>
              <a:defRPr sz="900"/>
            </a:lvl8pPr>
            <a:lvl9pPr marL="365071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585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92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64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9854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989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FA669-D7D9-3F46-A491-B97EF1334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805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7289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9920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0353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952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9540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7749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0486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9487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178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AD04F-F15F-5542-BD9A-1B234A4BB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CF585-1131-CB41-A7AE-E7889C0E4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8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A39E6-110D-C847-B7C1-713284837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3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522DDA8-FF25-1049-859D-FA8379901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1"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47C779-9DCB-6844-937B-8C1B1B699C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charset="0"/>
          <a:ea typeface="굴림" charset="0"/>
          <a:cs typeface="굴림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charset="0"/>
          <a:ea typeface="굴림" charset="0"/>
          <a:cs typeface="굴림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charset="0"/>
          <a:ea typeface="굴림" charset="0"/>
          <a:cs typeface="굴림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charset="0"/>
          <a:ea typeface="굴림" charset="0"/>
          <a:cs typeface="굴림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0"/>
          <a:ea typeface="굴림" charset="0"/>
          <a:cs typeface="굴림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0"/>
          <a:ea typeface="굴림" charset="0"/>
          <a:cs typeface="굴림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0"/>
          <a:ea typeface="굴림" charset="0"/>
          <a:cs typeface="굴림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0"/>
          <a:ea typeface="굴림" charset="0"/>
          <a:cs typeface="굴림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07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1D65B565-C5CE-6640-8530-2DF5719DE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1EE7AA4-69C7-0A4A-BCAD-F323B48A41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6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1" tIns="45631" rIns="91261" bIns="456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1" tIns="45631" rIns="91261" bIns="45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1" tIns="45631" rIns="91261" bIns="456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1" tIns="45631" rIns="91261" bIns="4563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1" tIns="45631" rIns="91261" bIns="456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0DB43A0-EC8F-0B4A-ACD4-6B792E57F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8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63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26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690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53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254" indent="-34225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1546" indent="-28521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0839" indent="-22817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7194" indent="-22817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3524" indent="-22817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09864" indent="-2281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212" indent="-2281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2541" indent="-2281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8893" indent="-2281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3" algn="l" defTabSz="456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90" algn="l" defTabSz="456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6" algn="l" defTabSz="456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74" algn="l" defTabSz="456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697" algn="l" defTabSz="456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32" algn="l" defTabSz="456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68" algn="l" defTabSz="456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12" algn="l" defTabSz="456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108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682435" name="Picture 3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541801" y="1844824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82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3238"/>
            <a:ext cx="9144000" cy="1020762"/>
          </a:xfrm>
        </p:spPr>
        <p:txBody>
          <a:bodyPr/>
          <a:lstStyle/>
          <a:p>
            <a:r>
              <a:rPr lang="ar-SA" sz="6600" b="1" dirty="0">
                <a:solidFill>
                  <a:schemeClr val="bg1"/>
                </a:solidFill>
              </a:rPr>
              <a:t>أسبقية مرقس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1682437" name="Picture 5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3457617" y="1844824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2438" name="Picture 6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6265929" y="1844824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354762"/>
            <a:ext cx="9144000" cy="51437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مقتبس من عرض تقديمي صفي في عام 2006 من لي سانغ أوه</a:t>
            </a:r>
            <a:b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د. ريك جريفيث •  مؤسسة الدراسات اللاهوتية الأردنية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BibleStudyDownloads.org</a:t>
            </a:r>
          </a:p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50C3374-5384-388A-CE35-D1E8E06ED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244" y="4523402"/>
            <a:ext cx="385192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</a:defRPr>
            </a:lvl2pPr>
            <a:lvl3pPr algn="ctr">
              <a:defRPr sz="4400">
                <a:solidFill>
                  <a:schemeClr val="tx2"/>
                </a:solidFill>
              </a:defRPr>
            </a:lvl3pPr>
            <a:lvl4pPr algn="ctr">
              <a:defRPr sz="4400">
                <a:solidFill>
                  <a:schemeClr val="tx2"/>
                </a:solidFill>
              </a:defRPr>
            </a:lvl4pPr>
            <a:lvl5pPr algn="ctr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متى</a:t>
            </a:r>
            <a:endParaRPr 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2F624F-AD4F-4C07-F2A8-7792DBD3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076" y="4523402"/>
            <a:ext cx="320384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115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</a:defRPr>
            </a:lvl2pPr>
            <a:lvl3pPr algn="ctr">
              <a:defRPr sz="4400">
                <a:solidFill>
                  <a:schemeClr val="tx2"/>
                </a:solidFill>
              </a:defRPr>
            </a:lvl3pPr>
            <a:lvl4pPr algn="ctr">
              <a:defRPr sz="4400">
                <a:solidFill>
                  <a:schemeClr val="tx2"/>
                </a:solidFill>
              </a:defRPr>
            </a:lvl4pPr>
            <a:lvl5pPr algn="ctr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مرقس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3C502A-96DF-63DE-A4B6-5FC1FA7CD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388" y="4523402"/>
            <a:ext cx="320384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SA" b="1" dirty="0">
                <a:solidFill>
                  <a:schemeClr val="bg1"/>
                </a:solidFill>
              </a:rPr>
              <a:t>لوقا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94827"/>
      </p:ext>
    </p:extLst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922337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ar-JO" altLang="ko-KR" dirty="0">
                <a:solidFill>
                  <a:schemeClr val="bg1"/>
                </a:solidFill>
                <a:latin typeface="Arial"/>
                <a:cs typeface="Arial"/>
              </a:rPr>
              <a:t>مواضيع متميزة أخرى</a:t>
            </a:r>
            <a:endParaRPr kumimoji="0" lang="en-US" altLang="ko-KR" dirty="0">
              <a:latin typeface="Arial"/>
              <a:cs typeface="Arial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indent="0" algn="r" rtl="1" eaLnBrk="1" hangingPunct="1">
              <a:buFontTx/>
              <a:buNone/>
              <a:defRPr/>
            </a:pPr>
            <a:r>
              <a:rPr kumimoji="0" lang="en-US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☞ </a:t>
            </a:r>
            <a:r>
              <a:rPr kumimoji="0" lang="ar-JO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التلاميذ والتلمذة</a:t>
            </a:r>
            <a:endParaRPr kumimoji="0" lang="en-US" altLang="ko-KR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0" indent="0" algn="r" rtl="1" eaLnBrk="1" hangingPunct="1">
              <a:buFontTx/>
              <a:buNone/>
              <a:defRPr/>
            </a:pPr>
            <a:r>
              <a:rPr kumimoji="0" lang="en-US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☞ </a:t>
            </a:r>
            <a:r>
              <a:rPr kumimoji="0" lang="ar-JO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الأمور الأخيرة وشيكة</a:t>
            </a:r>
            <a:endParaRPr kumimoji="0" lang="en-US" altLang="ko-KR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0" indent="0" algn="r" rtl="1" eaLnBrk="1" hangingPunct="1">
              <a:buFontTx/>
              <a:buNone/>
              <a:defRPr/>
            </a:pPr>
            <a:r>
              <a:rPr kumimoji="0" lang="en-US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☞ </a:t>
            </a:r>
            <a:r>
              <a:rPr kumimoji="0" lang="ar-JO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الرسالة هي الأخبار السارة</a:t>
            </a:r>
            <a:endParaRPr kumimoji="0" lang="en-US" altLang="ko-KR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95936" y="6553200"/>
            <a:ext cx="5029200" cy="3048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بلومبرغ، يسوع والأناجيل، 118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41148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ar-JO" altLang="ko-K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مرقس 1: 14-15</a:t>
            </a:r>
            <a:endParaRPr kumimoji="0" lang="en-US" altLang="ko-K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  <a:effectLst/>
        </p:spPr>
        <p:txBody>
          <a:bodyPr/>
          <a:lstStyle/>
          <a:p>
            <a:pPr algn="r" eaLnBrk="1" hangingPunct="1">
              <a:buFontTx/>
              <a:buNone/>
              <a:defRPr/>
            </a:pPr>
            <a:r>
              <a:rPr kumimoji="0" lang="ar-JO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وبعدما أسلم يوحنا جاء يسوع </a:t>
            </a:r>
          </a:p>
          <a:p>
            <a:pPr algn="r" eaLnBrk="1" hangingPunct="1">
              <a:buFontTx/>
              <a:buNone/>
              <a:defRPr/>
            </a:pPr>
            <a:r>
              <a:rPr kumimoji="0" lang="ar-JO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إلى الجليل يكرز ببشارة ملكوت الله</a:t>
            </a:r>
          </a:p>
          <a:p>
            <a:pPr algn="r" eaLnBrk="1" hangingPunct="1">
              <a:buFontTx/>
              <a:buNone/>
              <a:defRPr/>
            </a:pPr>
            <a:r>
              <a:rPr kumimoji="0" lang="ar-JO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ويقول: قد كمل الزمان واقترب ملكوت الله </a:t>
            </a:r>
          </a:p>
          <a:p>
            <a:pPr algn="r" eaLnBrk="1" hangingPunct="1">
              <a:buFontTx/>
              <a:buNone/>
              <a:defRPr/>
            </a:pPr>
            <a:r>
              <a:rPr kumimoji="0" lang="ar-JO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فتوبوا وآمنوا بالإنجيل</a:t>
            </a:r>
            <a:endParaRPr kumimoji="0" lang="en-US" altLang="ko-KR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background-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ar-JO" altLang="ko-KR" dirty="0">
                <a:latin typeface="Arial Black" charset="0"/>
              </a:rPr>
              <a:t>يسوع نتوجك</a:t>
            </a:r>
            <a:endParaRPr kumimoji="0" lang="en-US" altLang="ko-KR" dirty="0">
              <a:latin typeface="Arial Black" charset="0"/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476375"/>
            <a:ext cx="9144000" cy="522922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ar-JO" altLang="ko-KR" dirty="0">
                <a:solidFill>
                  <a:schemeClr val="accent1"/>
                </a:solidFill>
                <a:latin typeface="Arial"/>
                <a:cs typeface="Arial"/>
              </a:rPr>
              <a:t>يسوع نتوجك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ar-JO" altLang="ko-KR" dirty="0">
                <a:solidFill>
                  <a:schemeClr val="accent1"/>
                </a:solidFill>
                <a:latin typeface="Arial"/>
                <a:cs typeface="Arial"/>
              </a:rPr>
              <a:t>نعلن أنك ملك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ar-JO" altLang="ko-KR" dirty="0">
                <a:solidFill>
                  <a:schemeClr val="accent1"/>
                </a:solidFill>
                <a:latin typeface="Arial"/>
                <a:cs typeface="Arial"/>
              </a:rPr>
              <a:t>تقف هنا في وسطنا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ar-JO" altLang="ko-KR" dirty="0">
                <a:solidFill>
                  <a:schemeClr val="accent1"/>
                </a:solidFill>
                <a:latin typeface="Arial"/>
                <a:cs typeface="Arial"/>
              </a:rPr>
              <a:t>مرفعك بالتسبيح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ar-JO" altLang="ko-KR" dirty="0">
                <a:solidFill>
                  <a:schemeClr val="accent1"/>
                </a:solidFill>
                <a:latin typeface="Arial"/>
                <a:cs typeface="Arial"/>
              </a:rPr>
              <a:t>وبينما نعبدك ابنِ عرشك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ar-JO" altLang="ko-KR" dirty="0">
                <a:solidFill>
                  <a:schemeClr val="accent1"/>
                </a:solidFill>
                <a:latin typeface="Arial"/>
                <a:cs typeface="Arial"/>
              </a:rPr>
              <a:t>وبينما نعبدك ابنِ عرشك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ar-JO" altLang="ko-KR" dirty="0">
                <a:solidFill>
                  <a:schemeClr val="accent1"/>
                </a:solidFill>
                <a:latin typeface="Arial"/>
                <a:cs typeface="Arial"/>
              </a:rPr>
              <a:t>وبينما نعبدك ابنِ عرشك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ar-JO" altLang="ko-KR" dirty="0">
                <a:solidFill>
                  <a:schemeClr val="accent1"/>
                </a:solidFill>
                <a:latin typeface="Arial"/>
                <a:cs typeface="Arial"/>
              </a:rPr>
              <a:t>تعال يا رب يسوع وخذ مكانك</a:t>
            </a:r>
            <a:endParaRPr kumimoji="0" lang="en-US" altLang="ko-KR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C7AEB97D-A033-197F-B36C-49DEA10A773E}"/>
              </a:ext>
            </a:extLst>
          </p:cNvPr>
          <p:cNvGrpSpPr/>
          <p:nvPr/>
        </p:nvGrpSpPr>
        <p:grpSpPr>
          <a:xfrm>
            <a:off x="-108519" y="836713"/>
            <a:ext cx="9252520" cy="5716488"/>
            <a:chOff x="-108519" y="836713"/>
            <a:chExt cx="9252520" cy="5716488"/>
          </a:xfrm>
        </p:grpSpPr>
        <p:pic>
          <p:nvPicPr>
            <p:cNvPr id="30723" name="Picture 4" descr="GospelChartContrasts6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690" t="5029" r="6654" b="58440"/>
            <a:stretch/>
          </p:blipFill>
          <p:spPr bwMode="auto">
            <a:xfrm>
              <a:off x="-108519" y="836713"/>
              <a:ext cx="9252520" cy="5716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373E73-6503-2B0C-87DB-047A8A6FBCC9}"/>
                </a:ext>
              </a:extLst>
            </p:cNvPr>
            <p:cNvSpPr/>
            <p:nvPr/>
          </p:nvSpPr>
          <p:spPr bwMode="auto">
            <a:xfrm>
              <a:off x="179512" y="1139019"/>
              <a:ext cx="1584176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43775E4-77E7-785D-FF29-3F73F5DF6282}"/>
                </a:ext>
              </a:extLst>
            </p:cNvPr>
            <p:cNvSpPr/>
            <p:nvPr/>
          </p:nvSpPr>
          <p:spPr bwMode="auto">
            <a:xfrm>
              <a:off x="2627148" y="2487528"/>
              <a:ext cx="1584176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31016-599F-214C-0393-C2F4CC54BCEB}"/>
                </a:ext>
              </a:extLst>
            </p:cNvPr>
            <p:cNvSpPr/>
            <p:nvPr/>
          </p:nvSpPr>
          <p:spPr bwMode="auto">
            <a:xfrm>
              <a:off x="4991657" y="3826801"/>
              <a:ext cx="1584176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28F4C8-BB84-6832-9CB9-0F441BF4958B}"/>
                </a:ext>
              </a:extLst>
            </p:cNvPr>
            <p:cNvSpPr/>
            <p:nvPr/>
          </p:nvSpPr>
          <p:spPr bwMode="auto">
            <a:xfrm>
              <a:off x="7180675" y="5221492"/>
              <a:ext cx="1584176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0057CB-EA71-30B7-9FCB-FBEAC6893A19}"/>
                </a:ext>
              </a:extLst>
            </p:cNvPr>
            <p:cNvSpPr/>
            <p:nvPr/>
          </p:nvSpPr>
          <p:spPr bwMode="auto">
            <a:xfrm>
              <a:off x="170276" y="1412776"/>
              <a:ext cx="10422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F5FCE2-74E1-BC3C-E38E-459AFD62E351}"/>
                </a:ext>
              </a:extLst>
            </p:cNvPr>
            <p:cNvSpPr/>
            <p:nvPr/>
          </p:nvSpPr>
          <p:spPr bwMode="auto">
            <a:xfrm>
              <a:off x="179511" y="4174448"/>
              <a:ext cx="848237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D965C9-58D1-1BA4-A1EF-6E8251911868}"/>
                </a:ext>
              </a:extLst>
            </p:cNvPr>
            <p:cNvSpPr/>
            <p:nvPr/>
          </p:nvSpPr>
          <p:spPr bwMode="auto">
            <a:xfrm>
              <a:off x="123363" y="5504484"/>
              <a:ext cx="848237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6F174F-716D-7FE0-603F-93160FB2F5BD}"/>
                </a:ext>
              </a:extLst>
            </p:cNvPr>
            <p:cNvSpPr/>
            <p:nvPr/>
          </p:nvSpPr>
          <p:spPr bwMode="auto">
            <a:xfrm>
              <a:off x="7972763" y="4121224"/>
              <a:ext cx="988868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78E852E-27F1-06D7-CF00-E9D112B9763A}"/>
                </a:ext>
              </a:extLst>
            </p:cNvPr>
            <p:cNvSpPr/>
            <p:nvPr/>
          </p:nvSpPr>
          <p:spPr bwMode="auto">
            <a:xfrm>
              <a:off x="7903612" y="1468016"/>
              <a:ext cx="988868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5722BC8-EA64-731E-FE9F-E1609EB3EA49}"/>
                </a:ext>
              </a:extLst>
            </p:cNvPr>
            <p:cNvSpPr/>
            <p:nvPr/>
          </p:nvSpPr>
          <p:spPr bwMode="auto">
            <a:xfrm>
              <a:off x="7975620" y="5517232"/>
              <a:ext cx="988868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2D331AB-675A-1E8B-8068-2C219042B773}"/>
                </a:ext>
              </a:extLst>
            </p:cNvPr>
            <p:cNvSpPr/>
            <p:nvPr/>
          </p:nvSpPr>
          <p:spPr bwMode="auto">
            <a:xfrm>
              <a:off x="2340820" y="980728"/>
              <a:ext cx="3671339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39039"/>
            <a:ext cx="9144001" cy="797673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الرسوم البيانية المتباينة للأناجيل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046163" y="-10715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7AFA24-21ED-901C-898E-B7F9DEA5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476" y="2435163"/>
            <a:ext cx="40658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ar-JO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مرقس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4B4C3F8-8895-4186-7179-E9E4072C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4150" y="1139019"/>
            <a:ext cx="226774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ar-JO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متى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A9700E2-8E3B-244D-B866-33F512FCD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872" y="3837709"/>
            <a:ext cx="233975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ar-JO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لوقا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A9721ED-AE26-1CE1-B9D7-8A504492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280" y="5157192"/>
            <a:ext cx="208823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ar-JO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يوحنا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254DFD5-1120-5CD2-69B7-74BF13B19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3" y="2836168"/>
            <a:ext cx="172819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ar-JO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خدمة يسوع</a:t>
            </a:r>
            <a:endParaRPr lang="en-US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C2F6180-189B-87FC-F95F-4061A954C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335" y="2836168"/>
            <a:ext cx="172819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ar-JO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آلام يسوع</a:t>
            </a:r>
            <a:endParaRPr lang="en-US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A29876C-666D-1160-9C16-8A3BF080E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2" y="1484784"/>
            <a:ext cx="104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ar-JO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الطفولة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D8C34E7-AFE3-EE0F-4ADA-0F5679301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2" y="4166580"/>
            <a:ext cx="104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ar-JO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الطفولة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8098713-5F88-EB67-A233-36092CD6C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5154" y="1484784"/>
            <a:ext cx="150447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 eaLnBrk="1" hangingPunct="1">
              <a:buFontTx/>
              <a:buNone/>
              <a:defRPr/>
            </a:pPr>
            <a:r>
              <a:rPr lang="ar-JO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القيامة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EFF4CB9-DB32-9B36-85DF-0AEF9EE9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484" y="4166580"/>
            <a:ext cx="134914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 eaLnBrk="1" hangingPunct="1">
              <a:buFontTx/>
              <a:buNone/>
              <a:defRPr/>
            </a:pPr>
            <a:r>
              <a:rPr lang="ar-JO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القيامة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6553200"/>
            <a:ext cx="9144001" cy="304800"/>
          </a:xfrm>
          <a:solidFill>
            <a:schemeClr val="tx1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كريج بلومبرج، يسوع والأناجيل، 127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68ADEDD-2219-68EB-EB2F-ADD3019F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" y="5508549"/>
            <a:ext cx="104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ar-JO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مقدمة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D3457DB-A19E-AE88-828C-47896FC4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868" y="5525329"/>
            <a:ext cx="2333849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ar-JO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7 آيات وخطابات</a:t>
            </a:r>
            <a:endParaRPr lang="en-US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473F9BE-D2C5-984E-DBF4-B1EC6D6B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5528073"/>
            <a:ext cx="172819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ar-JO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الآلام</a:t>
            </a:r>
            <a:endParaRPr lang="en-US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346DAD3-7F58-4809-6527-46B9FCB2A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606" y="4206706"/>
            <a:ext cx="151378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ar-JO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موازي لمرقس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A3A21936-02AC-D0B4-08DD-DAC980759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740" y="4207821"/>
            <a:ext cx="1164564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ar-JO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مرقس و ل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BB8EF249-CD70-B93D-DC5F-0756C028C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265" y="4204364"/>
            <a:ext cx="776669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ar-JO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كيو و ل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1C216D8D-24F7-6183-F9E2-A4234FE8F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488" y="5508549"/>
            <a:ext cx="129614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 eaLnBrk="1" hangingPunct="1">
              <a:buFontTx/>
              <a:buNone/>
              <a:defRPr/>
            </a:pPr>
            <a:r>
              <a:rPr lang="ar-JO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القيامة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892E0F-4A6D-0542-302B-15943C347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057" y="936888"/>
            <a:ext cx="40658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ar-JO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خمس عظات رئيسية ليسوع</a:t>
            </a:r>
            <a:endParaRPr lang="en-US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tx1"/>
                </a:solidFill>
                <a:cs typeface="+mj-cs"/>
              </a:rPr>
              <a:t>Black</a:t>
            </a:r>
            <a:endParaRPr lang="en-US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ى</a:t>
            </a: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هذا العرض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التقديمي</a:t>
            </a: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مجانا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ar-SA" sz="4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</a:t>
            </a: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</a:t>
            </a:r>
            <a:r>
              <a:rPr lang="ar-SA" sz="4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ناجيل</a:t>
            </a: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 BibleStudyDownloads.org</a:t>
            </a:r>
            <a:endParaRPr lang="en-US" sz="105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33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tunn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ar-SA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أسبقية مرقس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ar-J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تقييم نظرة الأغلبية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" name="Text Box 1027"/>
          <p:cNvSpPr txBox="1"/>
          <p:nvPr/>
        </p:nvSpPr>
        <p:spPr>
          <a:xfrm>
            <a:off x="8586441" y="76204"/>
            <a:ext cx="438515" cy="461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87" tIns="45687" rIns="45687" bIns="45687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01" name="Picture 1035" descr="Picture 103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085850"/>
            <a:ext cx="3657600" cy="2419350"/>
          </a:xfrm>
          <a:prstGeom prst="rect">
            <a:avLst/>
          </a:prstGeom>
          <a:ln w="12700">
            <a:miter lim="400000"/>
          </a:ln>
        </p:spPr>
      </p:pic>
      <p:sp>
        <p:nvSpPr>
          <p:cNvPr id="4702" name="Rectangle 1038"/>
          <p:cNvSpPr txBox="1">
            <a:spLocks noGrp="1"/>
          </p:cNvSpPr>
          <p:nvPr>
            <p:ph type="title"/>
          </p:nvPr>
        </p:nvSpPr>
        <p:spPr>
          <a:xfrm>
            <a:off x="1738316" y="228605"/>
            <a:ext cx="5805489" cy="646115"/>
          </a:xfrm>
          <a:prstGeom prst="rect">
            <a:avLst/>
          </a:prstGeom>
          <a:solidFill>
            <a:srgbClr val="010199"/>
          </a:solidFill>
        </p:spPr>
        <p:txBody>
          <a:bodyPr anchor="t"/>
          <a:lstStyle>
            <a:lvl1pPr>
              <a:defRPr sz="3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مشكلة الإزائية</a:t>
            </a:r>
          </a:p>
        </p:txBody>
      </p:sp>
      <p:sp>
        <p:nvSpPr>
          <p:cNvPr id="4703" name="Rectangle 1028"/>
          <p:cNvSpPr txBox="1"/>
          <p:nvPr/>
        </p:nvSpPr>
        <p:spPr>
          <a:xfrm>
            <a:off x="426688" y="4192735"/>
            <a:ext cx="8366825" cy="1749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 anchor="ctr">
            <a:spAutoFit/>
          </a:bodyPr>
          <a:lstStyle/>
          <a:p>
            <a:pPr marL="342900" indent="-342900" algn="r" rtl="1">
              <a:spcBef>
                <a:spcPts val="700"/>
              </a:spcBef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10199"/>
                  </a:outerShdw>
                </a:effectLst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متى، مرقس و لوقا باختصار :</a:t>
            </a:r>
          </a:p>
          <a:p>
            <a:pPr marL="342900" indent="-342900" algn="r" rtl="1">
              <a:spcBef>
                <a:spcPts val="700"/>
              </a:spcBef>
              <a:buClr>
                <a:srgbClr val="FFFFCC"/>
              </a:buClr>
              <a:buSzPct val="75000"/>
              <a:buChar char="●"/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10199"/>
                  </a:outerShdw>
                </a:effectLst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كيف نفسر </a:t>
            </a:r>
            <a:r>
              <a: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تشابهاتهم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؟</a:t>
            </a:r>
          </a:p>
          <a:p>
            <a:pPr marL="342900" indent="-342900" algn="r" rtl="1">
              <a:spcBef>
                <a:spcPts val="700"/>
              </a:spcBef>
              <a:buClr>
                <a:srgbClr val="FFFFCC"/>
              </a:buClr>
              <a:buSzPct val="75000"/>
              <a:buChar char="●"/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10199"/>
                  </a:outerShdw>
                </a:effectLst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كيف نفسر </a:t>
            </a:r>
            <a:r>
              <a: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اختلافاتهم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3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7" name="Text Box 3"/>
          <p:cNvSpPr txBox="1"/>
          <p:nvPr/>
        </p:nvSpPr>
        <p:spPr>
          <a:xfrm>
            <a:off x="8472141" y="152404"/>
            <a:ext cx="435309" cy="461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87" tIns="45687" rIns="45687" bIns="45687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4708" name="Text Box 5"/>
          <p:cNvSpPr txBox="1"/>
          <p:nvPr/>
        </p:nvSpPr>
        <p:spPr>
          <a:xfrm>
            <a:off x="8624541" y="152404"/>
            <a:ext cx="438515" cy="461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87" tIns="45687" rIns="45687" bIns="45687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9" name="Text Box 7"/>
          <p:cNvSpPr txBox="1"/>
          <p:nvPr/>
        </p:nvSpPr>
        <p:spPr>
          <a:xfrm>
            <a:off x="2857487" y="5229230"/>
            <a:ext cx="714381" cy="1077151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76000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>
              <a:defRPr sz="3200">
                <a:solidFill>
                  <a:srgbClr val="FFFFFF"/>
                </a:solidFill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كيو</a:t>
            </a:r>
          </a:p>
        </p:txBody>
      </p:sp>
      <p:grpSp>
        <p:nvGrpSpPr>
          <p:cNvPr id="4712" name="Text Box 10"/>
          <p:cNvGrpSpPr/>
          <p:nvPr/>
        </p:nvGrpSpPr>
        <p:grpSpPr>
          <a:xfrm>
            <a:off x="3038475" y="3784599"/>
            <a:ext cx="381000" cy="914402"/>
            <a:chOff x="0" y="0"/>
            <a:chExt cx="381000" cy="914400"/>
          </a:xfrm>
        </p:grpSpPr>
        <p:sp>
          <p:nvSpPr>
            <p:cNvPr id="4710" name="Rectangle"/>
            <p:cNvSpPr/>
            <p:nvPr/>
          </p:nvSpPr>
          <p:spPr>
            <a:xfrm>
              <a:off x="0" y="0"/>
              <a:ext cx="381000" cy="9144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400"/>
                </a:spcBef>
                <a:defRPr sz="10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" name="Text"/>
            <p:cNvSpPr txBox="1"/>
            <p:nvPr/>
          </p:nvSpPr>
          <p:spPr>
            <a:xfrm>
              <a:off x="45687" y="0"/>
              <a:ext cx="289625" cy="630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87" tIns="45687" rIns="45687" bIns="45687" numCol="1" anchor="t">
              <a:spAutoFit/>
            </a:bodyPr>
            <a:lstStyle/>
            <a:p>
              <a:pPr>
                <a:spcBef>
                  <a:spcPts val="1400"/>
                </a:spcBef>
                <a:defRPr sz="5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  <a:defRPr sz="2000">
                  <a:solidFill>
                    <a:srgbClr val="FFFFFF"/>
                  </a:solidFill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4715" name="Text Box 12"/>
          <p:cNvGrpSpPr/>
          <p:nvPr/>
        </p:nvGrpSpPr>
        <p:grpSpPr>
          <a:xfrm>
            <a:off x="4202112" y="3784599"/>
            <a:ext cx="762001" cy="914402"/>
            <a:chOff x="0" y="0"/>
            <a:chExt cx="762000" cy="914400"/>
          </a:xfrm>
        </p:grpSpPr>
        <p:sp>
          <p:nvSpPr>
            <p:cNvPr id="4713" name="Rectangle"/>
            <p:cNvSpPr/>
            <p:nvPr/>
          </p:nvSpPr>
          <p:spPr>
            <a:xfrm>
              <a:off x="0" y="0"/>
              <a:ext cx="762000" cy="914400"/>
            </a:xfrm>
            <a:prstGeom prst="rect">
              <a:avLst/>
            </a:prstGeom>
            <a:gradFill flip="none" rotWithShape="1">
              <a:gsLst>
                <a:gs pos="0">
                  <a:srgbClr val="149B41"/>
                </a:gs>
                <a:gs pos="100000">
                  <a:srgbClr val="09481E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400"/>
                </a:spcBef>
                <a:defRPr sz="10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4" name="Text"/>
            <p:cNvSpPr txBox="1"/>
            <p:nvPr/>
          </p:nvSpPr>
          <p:spPr>
            <a:xfrm>
              <a:off x="45687" y="0"/>
              <a:ext cx="670625" cy="630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87" tIns="45687" rIns="45687" bIns="45687" numCol="1" anchor="t">
              <a:spAutoFit/>
            </a:bodyPr>
            <a:lstStyle/>
            <a:p>
              <a:pPr>
                <a:spcBef>
                  <a:spcPts val="1400"/>
                </a:spcBef>
                <a:defRPr sz="5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  <a:defRPr sz="2000">
                  <a:solidFill>
                    <a:srgbClr val="FFFFFF"/>
                  </a:solidFill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4718" name="Text Box 13"/>
          <p:cNvGrpSpPr/>
          <p:nvPr/>
        </p:nvGrpSpPr>
        <p:grpSpPr>
          <a:xfrm>
            <a:off x="1362075" y="3784599"/>
            <a:ext cx="533400" cy="914402"/>
            <a:chOff x="0" y="0"/>
            <a:chExt cx="533400" cy="914400"/>
          </a:xfrm>
        </p:grpSpPr>
        <p:sp>
          <p:nvSpPr>
            <p:cNvPr id="4716" name="Rectangle"/>
            <p:cNvSpPr/>
            <p:nvPr/>
          </p:nvSpPr>
          <p:spPr>
            <a:xfrm>
              <a:off x="0" y="0"/>
              <a:ext cx="533400" cy="914400"/>
            </a:xfrm>
            <a:prstGeom prst="rect">
              <a:avLst/>
            </a:prstGeom>
            <a:gradFill flip="none" rotWithShape="1">
              <a:gsLst>
                <a:gs pos="0">
                  <a:srgbClr val="C60DC0"/>
                </a:gs>
                <a:gs pos="100000">
                  <a:srgbClr val="5C0659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400"/>
                </a:spcBef>
                <a:defRPr sz="10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7" name="Text"/>
            <p:cNvSpPr txBox="1"/>
            <p:nvPr/>
          </p:nvSpPr>
          <p:spPr>
            <a:xfrm>
              <a:off x="45687" y="0"/>
              <a:ext cx="442025" cy="630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87" tIns="45687" rIns="45687" bIns="45687" numCol="1" anchor="t">
              <a:spAutoFit/>
            </a:bodyPr>
            <a:lstStyle/>
            <a:p>
              <a:pPr>
                <a:spcBef>
                  <a:spcPts val="1400"/>
                </a:spcBef>
                <a:defRPr sz="5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  <a:defRPr sz="2000">
                  <a:solidFill>
                    <a:srgbClr val="FFFFFF"/>
                  </a:solidFill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4719" name="Text Box 19"/>
          <p:cNvSpPr txBox="1"/>
          <p:nvPr/>
        </p:nvSpPr>
        <p:spPr>
          <a:xfrm>
            <a:off x="6598887" y="4343400"/>
            <a:ext cx="2194625" cy="830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algn="ctr" rtl="1">
              <a:defRPr b="1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الأرقام تشير إلى الأعداد في كل مصدر</a:t>
            </a:r>
          </a:p>
        </p:txBody>
      </p:sp>
      <p:sp>
        <p:nvSpPr>
          <p:cNvPr id="4720" name="Text Box 20"/>
          <p:cNvSpPr txBox="1"/>
          <p:nvPr/>
        </p:nvSpPr>
        <p:spPr>
          <a:xfrm>
            <a:off x="2980310" y="5199064"/>
            <a:ext cx="611640" cy="461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87" tIns="45687" rIns="45687" bIns="45687">
            <a:spAutoFit/>
          </a:bodyPr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25" name="Group 52"/>
          <p:cNvGrpSpPr/>
          <p:nvPr/>
        </p:nvGrpSpPr>
        <p:grpSpPr>
          <a:xfrm>
            <a:off x="1299903" y="5257800"/>
            <a:ext cx="611705" cy="990601"/>
            <a:chOff x="490" y="0"/>
            <a:chExt cx="611703" cy="990601"/>
          </a:xfrm>
        </p:grpSpPr>
        <p:grpSp>
          <p:nvGrpSpPr>
            <p:cNvPr id="4723" name="Text Box 17"/>
            <p:cNvGrpSpPr/>
            <p:nvPr/>
          </p:nvGrpSpPr>
          <p:grpSpPr>
            <a:xfrm>
              <a:off x="62660" y="76200"/>
              <a:ext cx="533402" cy="914401"/>
              <a:chOff x="-1" y="0"/>
              <a:chExt cx="533401" cy="914400"/>
            </a:xfrm>
          </p:grpSpPr>
          <p:sp>
            <p:nvSpPr>
              <p:cNvPr id="4721" name="Rectangle"/>
              <p:cNvSpPr/>
              <p:nvPr/>
            </p:nvSpPr>
            <p:spPr>
              <a:xfrm>
                <a:off x="-1" y="0"/>
                <a:ext cx="533401" cy="914400"/>
              </a:xfrm>
              <a:prstGeom prst="rect">
                <a:avLst/>
              </a:prstGeom>
              <a:gradFill flip="none" rotWithShape="1">
                <a:gsLst>
                  <a:gs pos="0">
                    <a:srgbClr val="C60DC0"/>
                  </a:gs>
                  <a:gs pos="100000">
                    <a:srgbClr val="5C0659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spcBef>
                    <a:spcPts val="1400"/>
                  </a:spcBef>
                  <a:defRPr sz="9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2" name="م"/>
              <p:cNvSpPr txBox="1"/>
              <p:nvPr/>
            </p:nvSpPr>
            <p:spPr>
              <a:xfrm>
                <a:off x="45719" y="0"/>
                <a:ext cx="441961" cy="6309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spcBef>
                    <a:spcPts val="1400"/>
                  </a:spcBef>
                  <a:defRPr sz="5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rtl="1">
                  <a:spcBef>
                    <a:spcPts val="1200"/>
                  </a:spcBef>
                  <a:defRPr sz="2000">
                    <a:solidFill>
                      <a:srgbClr val="FFFFFF"/>
                    </a:solidFill>
                  </a:defRPr>
                </a:pPr>
                <a:r>
                  <a:rPr>
                    <a:latin typeface="Arial" panose="020B0604020202020204" pitchFamily="34" charset="0"/>
                    <a:cs typeface="Arial" panose="020B0604020202020204" pitchFamily="34" charset="0"/>
                  </a:rPr>
                  <a:t>م</a:t>
                </a:r>
                <a:endParaRPr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24" name="Text Box 23"/>
            <p:cNvSpPr txBox="1"/>
            <p:nvPr/>
          </p:nvSpPr>
          <p:spPr>
            <a:xfrm>
              <a:off x="490" y="0"/>
              <a:ext cx="61170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rPr lang="ar-JO" dirty="0">
                  <a:latin typeface="Arial" panose="020B0604020202020204" pitchFamily="34" charset="0"/>
                  <a:cs typeface="Arial" panose="020B0604020202020204" pitchFamily="34" charset="0"/>
                </a:rPr>
                <a:t>333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28" name="Group 58"/>
          <p:cNvGrpSpPr/>
          <p:nvPr/>
        </p:nvGrpSpPr>
        <p:grpSpPr>
          <a:xfrm>
            <a:off x="2590800" y="838200"/>
            <a:ext cx="1143000" cy="820735"/>
            <a:chOff x="0" y="0"/>
            <a:chExt cx="1143000" cy="820733"/>
          </a:xfrm>
        </p:grpSpPr>
        <p:sp>
          <p:nvSpPr>
            <p:cNvPr id="4726" name="Text Box 6"/>
            <p:cNvSpPr txBox="1"/>
            <p:nvPr/>
          </p:nvSpPr>
          <p:spPr>
            <a:xfrm>
              <a:off x="0" y="0"/>
              <a:ext cx="1143000" cy="820733"/>
            </a:xfrm>
            <a:prstGeom prst="rect">
              <a:avLst/>
            </a:prstGeom>
            <a:gradFill flip="none" rotWithShape="1">
              <a:gsLst>
                <a:gs pos="0">
                  <a:srgbClr val="010199"/>
                </a:gs>
                <a:gs pos="100000">
                  <a:srgbClr val="00004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400"/>
                </a:spcBef>
                <a:defRPr sz="600"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rtl="1"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 مرقس</a:t>
              </a:r>
              <a:endParaRPr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7" name="Text Box 18"/>
            <p:cNvSpPr txBox="1"/>
            <p:nvPr/>
          </p:nvSpPr>
          <p:spPr>
            <a:xfrm>
              <a:off x="287078" y="0"/>
              <a:ext cx="611705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rPr lang="ar-JO" dirty="0">
                  <a:latin typeface="Arial" panose="020B0604020202020204" pitchFamily="34" charset="0"/>
                  <a:cs typeface="Arial" panose="020B0604020202020204" pitchFamily="34" charset="0"/>
                </a:rPr>
                <a:t>661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33" name="Group 57"/>
          <p:cNvGrpSpPr/>
          <p:nvPr/>
        </p:nvGrpSpPr>
        <p:grpSpPr>
          <a:xfrm>
            <a:off x="3440112" y="3733798"/>
            <a:ext cx="762001" cy="965202"/>
            <a:chOff x="0" y="-1"/>
            <a:chExt cx="762000" cy="965201"/>
          </a:xfrm>
        </p:grpSpPr>
        <p:grpSp>
          <p:nvGrpSpPr>
            <p:cNvPr id="4731" name="Text Box 9"/>
            <p:cNvGrpSpPr/>
            <p:nvPr/>
          </p:nvGrpSpPr>
          <p:grpSpPr>
            <a:xfrm>
              <a:off x="0" y="50800"/>
              <a:ext cx="762000" cy="914400"/>
              <a:chOff x="0" y="0"/>
              <a:chExt cx="762000" cy="914400"/>
            </a:xfrm>
          </p:grpSpPr>
          <p:sp>
            <p:nvSpPr>
              <p:cNvPr id="4729" name="Rectangle"/>
              <p:cNvSpPr/>
              <p:nvPr/>
            </p:nvSpPr>
            <p:spPr>
              <a:xfrm>
                <a:off x="0" y="0"/>
                <a:ext cx="762000" cy="914400"/>
              </a:xfrm>
              <a:prstGeom prst="rect">
                <a:avLst/>
              </a:prstGeom>
              <a:gradFill flip="none" rotWithShape="1">
                <a:gsLst>
                  <a:gs pos="0">
                    <a:srgbClr val="010199"/>
                  </a:gs>
                  <a:gs pos="100000">
                    <a:srgbClr val="00004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spcBef>
                    <a:spcPts val="1400"/>
                  </a:spcBef>
                  <a:defRPr sz="9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0" name="لوقا"/>
              <p:cNvSpPr txBox="1"/>
              <p:nvPr/>
            </p:nvSpPr>
            <p:spPr>
              <a:xfrm>
                <a:off x="45719" y="0"/>
                <a:ext cx="670561" cy="6309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spcBef>
                    <a:spcPts val="1400"/>
                  </a:spcBef>
                  <a:defRPr sz="5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rtl="1">
                  <a:spcBef>
                    <a:spcPts val="1200"/>
                  </a:spcBef>
                  <a:defRPr sz="2000">
                    <a:solidFill>
                      <a:srgbClr val="FFFFFF"/>
                    </a:solidFill>
                  </a:defRPr>
                </a:pPr>
                <a:r>
                  <a:rPr>
                    <a:latin typeface="Arial" panose="020B0604020202020204" pitchFamily="34" charset="0"/>
                    <a:cs typeface="Arial" panose="020B0604020202020204" pitchFamily="34" charset="0"/>
                  </a:rPr>
                  <a:t>لوقا</a:t>
                </a:r>
                <a:endParaRPr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32" name="Text Box 24"/>
            <p:cNvSpPr txBox="1"/>
            <p:nvPr/>
          </p:nvSpPr>
          <p:spPr>
            <a:xfrm>
              <a:off x="90228" y="-1"/>
              <a:ext cx="611704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rPr lang="ar-JO" dirty="0">
                  <a:latin typeface="Arial" panose="020B0604020202020204" pitchFamily="34" charset="0"/>
                  <a:cs typeface="Arial" panose="020B0604020202020204" pitchFamily="34" charset="0"/>
                </a:rPr>
                <a:t>350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38" name="Group 56"/>
          <p:cNvGrpSpPr/>
          <p:nvPr/>
        </p:nvGrpSpPr>
        <p:grpSpPr>
          <a:xfrm>
            <a:off x="1895475" y="3733800"/>
            <a:ext cx="1143000" cy="965202"/>
            <a:chOff x="0" y="0"/>
            <a:chExt cx="1143000" cy="965201"/>
          </a:xfrm>
        </p:grpSpPr>
        <p:grpSp>
          <p:nvGrpSpPr>
            <p:cNvPr id="4736" name="Text Box 8"/>
            <p:cNvGrpSpPr/>
            <p:nvPr/>
          </p:nvGrpSpPr>
          <p:grpSpPr>
            <a:xfrm>
              <a:off x="0" y="50800"/>
              <a:ext cx="1143000" cy="914401"/>
              <a:chOff x="0" y="0"/>
              <a:chExt cx="1143000" cy="914400"/>
            </a:xfrm>
          </p:grpSpPr>
          <p:sp>
            <p:nvSpPr>
              <p:cNvPr id="4734" name="Rectangle"/>
              <p:cNvSpPr/>
              <p:nvPr/>
            </p:nvSpPr>
            <p:spPr>
              <a:xfrm>
                <a:off x="0" y="0"/>
                <a:ext cx="1143000" cy="914400"/>
              </a:xfrm>
              <a:prstGeom prst="rect">
                <a:avLst/>
              </a:prstGeom>
              <a:gradFill flip="none" rotWithShape="1">
                <a:gsLst>
                  <a:gs pos="0">
                    <a:srgbClr val="010199"/>
                  </a:gs>
                  <a:gs pos="100000">
                    <a:srgbClr val="00004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spcBef>
                    <a:spcPts val="1400"/>
                  </a:spcBef>
                  <a:defRPr sz="10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5" name="متى"/>
              <p:cNvSpPr txBox="1"/>
              <p:nvPr/>
            </p:nvSpPr>
            <p:spPr>
              <a:xfrm>
                <a:off x="45719" y="0"/>
                <a:ext cx="1051562" cy="6309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spcBef>
                    <a:spcPts val="1400"/>
                  </a:spcBef>
                  <a:defRPr sz="5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rtl="1">
                  <a:spcBef>
                    <a:spcPts val="1200"/>
                  </a:spcBef>
                  <a:defRPr sz="2000">
                    <a:solidFill>
                      <a:srgbClr val="FFFFFF"/>
                    </a:solidFill>
                  </a:defRPr>
                </a:pPr>
                <a:r>
                  <a:rPr>
                    <a:latin typeface="Arial" panose="020B0604020202020204" pitchFamily="34" charset="0"/>
                    <a:cs typeface="Arial" panose="020B0604020202020204" pitchFamily="34" charset="0"/>
                  </a:rPr>
                  <a:t>متى</a:t>
                </a:r>
              </a:p>
            </p:txBody>
          </p:sp>
        </p:grpSp>
        <p:sp>
          <p:nvSpPr>
            <p:cNvPr id="4737" name="Text Box 25"/>
            <p:cNvSpPr txBox="1"/>
            <p:nvPr/>
          </p:nvSpPr>
          <p:spPr>
            <a:xfrm>
              <a:off x="242628" y="0"/>
              <a:ext cx="61170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rPr lang="ar-JO" dirty="0"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43" name="Group 53"/>
          <p:cNvGrpSpPr/>
          <p:nvPr/>
        </p:nvGrpSpPr>
        <p:grpSpPr>
          <a:xfrm>
            <a:off x="4202112" y="5257798"/>
            <a:ext cx="762001" cy="990602"/>
            <a:chOff x="0" y="-1"/>
            <a:chExt cx="762000" cy="990601"/>
          </a:xfrm>
        </p:grpSpPr>
        <p:grpSp>
          <p:nvGrpSpPr>
            <p:cNvPr id="4741" name="Text Box 16"/>
            <p:cNvGrpSpPr/>
            <p:nvPr/>
          </p:nvGrpSpPr>
          <p:grpSpPr>
            <a:xfrm>
              <a:off x="0" y="76200"/>
              <a:ext cx="762000" cy="914400"/>
              <a:chOff x="0" y="0"/>
              <a:chExt cx="762000" cy="914400"/>
            </a:xfrm>
          </p:grpSpPr>
          <p:sp>
            <p:nvSpPr>
              <p:cNvPr id="4739" name="Rectangle"/>
              <p:cNvSpPr/>
              <p:nvPr/>
            </p:nvSpPr>
            <p:spPr>
              <a:xfrm>
                <a:off x="0" y="0"/>
                <a:ext cx="762000" cy="914400"/>
              </a:xfrm>
              <a:prstGeom prst="rect">
                <a:avLst/>
              </a:prstGeom>
              <a:gradFill flip="none" rotWithShape="1">
                <a:gsLst>
                  <a:gs pos="0">
                    <a:srgbClr val="149B41"/>
                  </a:gs>
                  <a:gs pos="100000">
                    <a:srgbClr val="09481E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spcBef>
                    <a:spcPts val="1400"/>
                  </a:spcBef>
                  <a:defRPr sz="9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0" name="ل"/>
              <p:cNvSpPr txBox="1"/>
              <p:nvPr/>
            </p:nvSpPr>
            <p:spPr>
              <a:xfrm>
                <a:off x="45719" y="0"/>
                <a:ext cx="670561" cy="6309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spcBef>
                    <a:spcPts val="1400"/>
                  </a:spcBef>
                  <a:defRPr sz="500"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rtl="1">
                  <a:spcBef>
                    <a:spcPts val="1200"/>
                  </a:spcBef>
                  <a:defRPr sz="2000">
                    <a:solidFill>
                      <a:srgbClr val="FFFFFF"/>
                    </a:solidFill>
                  </a:defRPr>
                </a:pPr>
                <a:r>
                  <a:rPr>
                    <a:latin typeface="Arial" panose="020B0604020202020204" pitchFamily="34" charset="0"/>
                    <a:cs typeface="Arial" panose="020B0604020202020204" pitchFamily="34" charset="0"/>
                  </a:rPr>
                  <a:t>ل</a:t>
                </a:r>
                <a:endParaRPr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42" name="Text Box 26"/>
            <p:cNvSpPr txBox="1"/>
            <p:nvPr/>
          </p:nvSpPr>
          <p:spPr>
            <a:xfrm>
              <a:off x="58478" y="-1"/>
              <a:ext cx="611704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rPr lang="ar-JO" dirty="0">
                  <a:latin typeface="Arial" panose="020B0604020202020204" pitchFamily="34" charset="0"/>
                  <a:cs typeface="Arial" panose="020B0604020202020204" pitchFamily="34" charset="0"/>
                </a:rPr>
                <a:t>564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46" name="Group 45"/>
          <p:cNvGrpSpPr/>
          <p:nvPr/>
        </p:nvGrpSpPr>
        <p:grpSpPr>
          <a:xfrm>
            <a:off x="1403350" y="2971798"/>
            <a:ext cx="1981200" cy="762003"/>
            <a:chOff x="0" y="-1"/>
            <a:chExt cx="1981200" cy="762001"/>
          </a:xfrm>
        </p:grpSpPr>
        <p:sp>
          <p:nvSpPr>
            <p:cNvPr id="4744" name="Text Box 21"/>
            <p:cNvSpPr txBox="1"/>
            <p:nvPr/>
          </p:nvSpPr>
          <p:spPr>
            <a:xfrm>
              <a:off x="579268" y="-1"/>
              <a:ext cx="784828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rPr lang="ar-JO" dirty="0">
                  <a:latin typeface="Arial" panose="020B0604020202020204" pitchFamily="34" charset="0"/>
                  <a:cs typeface="Arial" panose="020B0604020202020204" pitchFamily="34" charset="0"/>
                </a:rPr>
                <a:t>1068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5" name="AutoShape 27"/>
            <p:cNvSpPr/>
            <p:nvPr/>
          </p:nvSpPr>
          <p:spPr>
            <a:xfrm rot="16200000">
              <a:off x="838200" y="-381000"/>
              <a:ext cx="304800" cy="198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744"/>
                    <a:pt x="21600" y="1662"/>
                  </a:cubicBezTo>
                  <a:lnTo>
                    <a:pt x="21600" y="19938"/>
                  </a:lnTo>
                  <a:cubicBezTo>
                    <a:pt x="21600" y="20856"/>
                    <a:pt x="11929" y="21600"/>
                    <a:pt x="0" y="21600"/>
                  </a:cubicBez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49" name="Group 46"/>
          <p:cNvGrpSpPr/>
          <p:nvPr/>
        </p:nvGrpSpPr>
        <p:grpSpPr>
          <a:xfrm>
            <a:off x="3027363" y="2971798"/>
            <a:ext cx="1905001" cy="762003"/>
            <a:chOff x="0" y="-1"/>
            <a:chExt cx="1905000" cy="762001"/>
          </a:xfrm>
        </p:grpSpPr>
        <p:sp>
          <p:nvSpPr>
            <p:cNvPr id="4747" name="Text Box 22"/>
            <p:cNvSpPr txBox="1"/>
            <p:nvPr/>
          </p:nvSpPr>
          <p:spPr>
            <a:xfrm>
              <a:off x="460867" y="-1"/>
              <a:ext cx="784828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rPr lang="ar-JO" dirty="0">
                  <a:latin typeface="Arial" panose="020B0604020202020204" pitchFamily="34" charset="0"/>
                  <a:cs typeface="Arial" panose="020B0604020202020204" pitchFamily="34" charset="0"/>
                </a:rPr>
                <a:t>1149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8" name="AutoShape 28"/>
            <p:cNvSpPr/>
            <p:nvPr/>
          </p:nvSpPr>
          <p:spPr>
            <a:xfrm rot="16200000">
              <a:off x="800100" y="-342900"/>
              <a:ext cx="3048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774"/>
                    <a:pt x="21600" y="1728"/>
                  </a:cubicBezTo>
                  <a:lnTo>
                    <a:pt x="21600" y="19872"/>
                  </a:lnTo>
                  <a:cubicBezTo>
                    <a:pt x="21600" y="20826"/>
                    <a:pt x="11929" y="21600"/>
                    <a:pt x="0" y="21600"/>
                  </a:cubicBez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2" name="Group 39"/>
          <p:cNvGrpSpPr/>
          <p:nvPr/>
        </p:nvGrpSpPr>
        <p:grpSpPr>
          <a:xfrm>
            <a:off x="2362199" y="1295400"/>
            <a:ext cx="228601" cy="2514600"/>
            <a:chOff x="0" y="0"/>
            <a:chExt cx="228600" cy="2514600"/>
          </a:xfrm>
        </p:grpSpPr>
        <p:sp>
          <p:nvSpPr>
            <p:cNvPr id="4750" name="Line 29"/>
            <p:cNvSpPr/>
            <p:nvPr/>
          </p:nvSpPr>
          <p:spPr>
            <a:xfrm flipH="1" flipV="1">
              <a:off x="-1" y="-1"/>
              <a:ext cx="228601" cy="1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1" name="Line 38"/>
            <p:cNvSpPr/>
            <p:nvPr/>
          </p:nvSpPr>
          <p:spPr>
            <a:xfrm flipH="1">
              <a:off x="-1" y="0"/>
              <a:ext cx="2" cy="2514600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5" name="Group 40"/>
          <p:cNvGrpSpPr/>
          <p:nvPr/>
        </p:nvGrpSpPr>
        <p:grpSpPr>
          <a:xfrm>
            <a:off x="3733800" y="1295400"/>
            <a:ext cx="229870" cy="2514600"/>
            <a:chOff x="0" y="0"/>
            <a:chExt cx="229869" cy="2514600"/>
          </a:xfrm>
        </p:grpSpPr>
        <p:sp>
          <p:nvSpPr>
            <p:cNvPr id="4753" name="Line 41"/>
            <p:cNvSpPr/>
            <p:nvPr/>
          </p:nvSpPr>
          <p:spPr>
            <a:xfrm>
              <a:off x="0" y="0"/>
              <a:ext cx="228600" cy="0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4" name="Line 42"/>
            <p:cNvSpPr/>
            <p:nvPr/>
          </p:nvSpPr>
          <p:spPr>
            <a:xfrm flipH="1">
              <a:off x="229869" y="0"/>
              <a:ext cx="1" cy="2514600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56" name="Line 43"/>
          <p:cNvSpPr/>
          <p:nvPr/>
        </p:nvSpPr>
        <p:spPr>
          <a:xfrm flipV="1">
            <a:off x="1590675" y="4724400"/>
            <a:ext cx="0" cy="609600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7" name="Line 44"/>
          <p:cNvSpPr/>
          <p:nvPr/>
        </p:nvSpPr>
        <p:spPr>
          <a:xfrm flipV="1">
            <a:off x="4506912" y="4648200"/>
            <a:ext cx="1" cy="609600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8" name="Rectangle 54"/>
          <p:cNvSpPr txBox="1">
            <a:spLocks noGrp="1"/>
          </p:cNvSpPr>
          <p:nvPr>
            <p:ph type="title" idx="4294967295"/>
          </p:nvPr>
        </p:nvSpPr>
        <p:spPr>
          <a:xfrm>
            <a:off x="5410200" y="1219200"/>
            <a:ext cx="3124200" cy="1754262"/>
          </a:xfrm>
          <a:prstGeom prst="rect">
            <a:avLst/>
          </a:prstGeom>
          <a:solidFill>
            <a:srgbClr val="010199"/>
          </a:solidFill>
        </p:spPr>
        <p:txBody>
          <a:bodyPr lIns="45687" tIns="45687" rIns="45687" bIns="45687" anchor="t"/>
          <a:lstStyle/>
          <a:p>
            <a:pPr>
              <a:defRPr sz="3600"/>
            </a:pPr>
            <a:r>
              <a:rPr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مخطط</a:t>
            </a:r>
            <a:br>
              <a:rPr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أولوية</a:t>
            </a:r>
            <a:br>
              <a:rPr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r>
              <a:rPr lang="ar-JO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رقس</a:t>
            </a:r>
            <a:endParaRPr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9" name="Line 43"/>
          <p:cNvSpPr/>
          <p:nvPr/>
        </p:nvSpPr>
        <p:spPr>
          <a:xfrm flipV="1">
            <a:off x="3203575" y="4652962"/>
            <a:ext cx="0" cy="609601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9" grpId="0" animBg="1" advAuto="0"/>
      <p:bldP spid="4712" grpId="0" animBg="1" advAuto="0"/>
      <p:bldP spid="4715" grpId="0" animBg="1" advAuto="0"/>
      <p:bldP spid="4718" grpId="0" animBg="1" advAuto="0"/>
      <p:bldP spid="4720" grpId="0" animBg="1" advAuto="0"/>
      <p:bldP spid="4725" grpId="0" animBg="1" advAuto="0"/>
      <p:bldP spid="4728" grpId="0" animBg="1" advAuto="0"/>
      <p:bldP spid="4733" grpId="0" animBg="1" advAuto="0"/>
      <p:bldP spid="4738" grpId="0" animBg="1" advAuto="0"/>
      <p:bldP spid="4743" grpId="0" animBg="1" advAuto="0"/>
      <p:bldP spid="4746" grpId="0" animBg="1" advAuto="0"/>
      <p:bldP spid="4749" grpId="0" animBg="1" advAuto="0"/>
      <p:bldP spid="4752" grpId="0" animBg="1" advAuto="0"/>
      <p:bldP spid="4755" grpId="0" animBg="1" advAuto="0"/>
      <p:bldP spid="4756" grpId="0" animBg="1" advAuto="0"/>
      <p:bldP spid="4757" grpId="0" animBg="1" advAuto="0"/>
      <p:bldP spid="4759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9" name="Text Box 3"/>
          <p:cNvSpPr txBox="1"/>
          <p:nvPr/>
        </p:nvSpPr>
        <p:spPr>
          <a:xfrm>
            <a:off x="8627716" y="44453"/>
            <a:ext cx="416073" cy="461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87" tIns="45687" rIns="45687" bIns="45687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70" name="Picture 10" descr="Picture 10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917" y="2852744"/>
            <a:ext cx="619126" cy="5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1" name="Picture 11" descr="Picture 1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917" y="4830769"/>
            <a:ext cx="619126" cy="5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2" name="Picture 15" descr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3" y="-76194"/>
            <a:ext cx="1243014" cy="1211263"/>
          </a:xfrm>
          <a:prstGeom prst="rect">
            <a:avLst/>
          </a:prstGeom>
          <a:ln w="12700">
            <a:miter lim="400000"/>
          </a:ln>
        </p:spPr>
      </p:pic>
      <p:sp>
        <p:nvSpPr>
          <p:cNvPr id="4773" name="Rectangle 16"/>
          <p:cNvSpPr txBox="1">
            <a:spLocks noGrp="1"/>
          </p:cNvSpPr>
          <p:nvPr>
            <p:ph type="title" idx="4294967295"/>
          </p:nvPr>
        </p:nvSpPr>
        <p:spPr>
          <a:xfrm>
            <a:off x="3161944" y="228603"/>
            <a:ext cx="3666260" cy="646266"/>
          </a:xfrm>
          <a:prstGeom prst="rect">
            <a:avLst/>
          </a:prstGeom>
          <a:solidFill>
            <a:srgbClr val="010199"/>
          </a:solidFill>
        </p:spPr>
        <p:txBody>
          <a:bodyPr lIns="45687" tIns="45687" rIns="45687" bIns="45687" anchor="t"/>
          <a:lstStyle>
            <a:lvl1pPr defTabSz="850391">
              <a:defRPr sz="3348" b="0"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b="1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SimSun"/>
              </a:rPr>
              <a:t>تأريخ</a:t>
            </a:r>
            <a:r>
              <a:rPr b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SimSun"/>
              </a:rPr>
              <a:t> </a:t>
            </a:r>
            <a:r>
              <a:rPr b="1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SimSun"/>
              </a:rPr>
              <a:t>الأناجيل</a:t>
            </a:r>
            <a:r>
              <a:rPr b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SimSun"/>
              </a:rPr>
              <a:t> </a:t>
            </a:r>
            <a:r>
              <a:rPr b="1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SimSun"/>
              </a:rPr>
              <a:t>الإزائية</a:t>
            </a:r>
            <a:endParaRPr b="1" dirty="0">
              <a:effectLst/>
              <a:latin typeface="Arial" panose="020B0604020202020204" pitchFamily="34" charset="0"/>
              <a:cs typeface="Arial" panose="020B0604020202020204" pitchFamily="34" charset="0"/>
              <a:sym typeface="SimSun"/>
            </a:endParaRPr>
          </a:p>
        </p:txBody>
      </p:sp>
      <p:sp>
        <p:nvSpPr>
          <p:cNvPr id="4774" name="TextBox 3"/>
          <p:cNvSpPr txBox="1"/>
          <p:nvPr/>
        </p:nvSpPr>
        <p:spPr>
          <a:xfrm>
            <a:off x="745777" y="1084262"/>
            <a:ext cx="597213" cy="40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87" tIns="45687" rIns="45687" bIns="45687">
            <a:spAutoFit/>
          </a:bodyPr>
          <a:lstStyle>
            <a:lvl1pPr rtl="1">
              <a:defRPr sz="2000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مرقس</a:t>
            </a:r>
          </a:p>
        </p:txBody>
      </p:sp>
      <p:sp>
        <p:nvSpPr>
          <p:cNvPr id="4775" name="TextBox 16"/>
          <p:cNvSpPr txBox="1"/>
          <p:nvPr/>
        </p:nvSpPr>
        <p:spPr>
          <a:xfrm>
            <a:off x="1682401" y="1444625"/>
            <a:ext cx="406455" cy="40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87" tIns="45687" rIns="45687" bIns="45687">
            <a:spAutoFit/>
          </a:bodyPr>
          <a:lstStyle>
            <a:lvl1pPr rtl="1">
              <a:defRPr sz="2000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متى</a:t>
            </a:r>
          </a:p>
        </p:txBody>
      </p:sp>
      <p:sp>
        <p:nvSpPr>
          <p:cNvPr id="4776" name="TextBox 17"/>
          <p:cNvSpPr txBox="1"/>
          <p:nvPr/>
        </p:nvSpPr>
        <p:spPr>
          <a:xfrm>
            <a:off x="3338168" y="1444625"/>
            <a:ext cx="384013" cy="40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87" tIns="45687" rIns="45687" bIns="45687">
            <a:spAutoFit/>
          </a:bodyPr>
          <a:lstStyle>
            <a:lvl1pPr rtl="1">
              <a:defRPr sz="2000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لوقا</a:t>
            </a:r>
          </a:p>
        </p:txBody>
      </p:sp>
      <p:sp>
        <p:nvSpPr>
          <p:cNvPr id="4777" name="TextBox 18"/>
          <p:cNvSpPr txBox="1"/>
          <p:nvPr/>
        </p:nvSpPr>
        <p:spPr>
          <a:xfrm>
            <a:off x="745775" y="1916119"/>
            <a:ext cx="2423216" cy="36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algn="ctr" rtl="1">
              <a:defRPr sz="1800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الفرضية الأولى</a:t>
            </a:r>
          </a:p>
        </p:txBody>
      </p:sp>
      <p:sp>
        <p:nvSpPr>
          <p:cNvPr id="4778" name="TextBox 19"/>
          <p:cNvSpPr txBox="1"/>
          <p:nvPr/>
        </p:nvSpPr>
        <p:spPr>
          <a:xfrm>
            <a:off x="745778" y="2205038"/>
            <a:ext cx="2645475" cy="646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algn="ctr" rtl="1">
              <a:defRPr sz="1800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متى و لوقا استخدموا مرقس كمصدر</a:t>
            </a:r>
          </a:p>
        </p:txBody>
      </p:sp>
      <p:sp>
        <p:nvSpPr>
          <p:cNvPr id="4779" name="Straight Arrow Connector 5"/>
          <p:cNvSpPr/>
          <p:nvPr/>
        </p:nvSpPr>
        <p:spPr>
          <a:xfrm>
            <a:off x="1389571" y="1284286"/>
            <a:ext cx="750379" cy="231777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0" name="Straight Arrow Connector 22"/>
          <p:cNvSpPr/>
          <p:nvPr/>
        </p:nvSpPr>
        <p:spPr>
          <a:xfrm>
            <a:off x="1636713" y="1300163"/>
            <a:ext cx="1727201" cy="215902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1" name="TextBox 27"/>
          <p:cNvSpPr txBox="1"/>
          <p:nvPr/>
        </p:nvSpPr>
        <p:spPr>
          <a:xfrm>
            <a:off x="745775" y="2924175"/>
            <a:ext cx="2351776" cy="36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algn="ctr" rtl="1">
              <a:defRPr sz="1800" u="sng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النظرة الأولى</a:t>
            </a:r>
          </a:p>
        </p:txBody>
      </p:sp>
      <p:sp>
        <p:nvSpPr>
          <p:cNvPr id="4782" name="TextBox 28"/>
          <p:cNvSpPr txBox="1"/>
          <p:nvPr/>
        </p:nvSpPr>
        <p:spPr>
          <a:xfrm>
            <a:off x="745778" y="3213106"/>
            <a:ext cx="2645475" cy="646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algn="ctr" rtl="1">
              <a:defRPr sz="1800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كتب مرقس في الخمسينات أو أوائل الستينات</a:t>
            </a:r>
          </a:p>
        </p:txBody>
      </p:sp>
      <p:sp>
        <p:nvSpPr>
          <p:cNvPr id="4783" name="TextBox 29"/>
          <p:cNvSpPr txBox="1"/>
          <p:nvPr/>
        </p:nvSpPr>
        <p:spPr>
          <a:xfrm>
            <a:off x="760035" y="3789362"/>
            <a:ext cx="2758221" cy="646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marL="354013" indent="-354013" algn="r" rtl="1">
              <a:defRPr sz="1800">
                <a:solidFill>
                  <a:srgbClr val="FFFFFF"/>
                </a:solidFill>
              </a:defRPr>
            </a:lvl1pPr>
          </a:lstStyle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كتب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متى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في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أواخر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الخمسينات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أو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الستينات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4" name="TextBox 30"/>
          <p:cNvSpPr txBox="1"/>
          <p:nvPr/>
        </p:nvSpPr>
        <p:spPr>
          <a:xfrm>
            <a:off x="945800" y="4427544"/>
            <a:ext cx="2643887" cy="36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algn="r" rtl="1">
              <a:defRPr sz="1800">
                <a:solidFill>
                  <a:srgbClr val="FFFFFF"/>
                </a:solidFill>
              </a:defRPr>
            </a:lvl1pPr>
          </a:lstStyle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كتب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لوقا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في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59-63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5" name="TextBox 34"/>
          <p:cNvSpPr txBox="1"/>
          <p:nvPr/>
        </p:nvSpPr>
        <p:spPr>
          <a:xfrm>
            <a:off x="745775" y="4868869"/>
            <a:ext cx="2423214" cy="36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algn="ctr" rtl="1">
              <a:defRPr sz="1800" u="sng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اللنظرة الثانية</a:t>
            </a:r>
          </a:p>
        </p:txBody>
      </p:sp>
      <p:sp>
        <p:nvSpPr>
          <p:cNvPr id="4786" name="TextBox 35"/>
          <p:cNvSpPr txBox="1"/>
          <p:nvPr/>
        </p:nvSpPr>
        <p:spPr>
          <a:xfrm>
            <a:off x="745778" y="5157789"/>
            <a:ext cx="2645475" cy="36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algn="r" rtl="1">
              <a:defRPr sz="1800">
                <a:solidFill>
                  <a:srgbClr val="FFFFFF"/>
                </a:solidFill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كتب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مرقس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65-70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7" name="TextBox 36"/>
          <p:cNvSpPr txBox="1"/>
          <p:nvPr/>
        </p:nvSpPr>
        <p:spPr>
          <a:xfrm>
            <a:off x="945806" y="5516569"/>
            <a:ext cx="2572450" cy="36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marL="354013" indent="-354013" algn="r" rtl="1">
              <a:defRPr sz="1800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(1) كتب متى في السبعينات</a:t>
            </a:r>
          </a:p>
        </p:txBody>
      </p:sp>
      <p:sp>
        <p:nvSpPr>
          <p:cNvPr id="4788" name="TextBox 37"/>
          <p:cNvSpPr txBox="1"/>
          <p:nvPr/>
        </p:nvSpPr>
        <p:spPr>
          <a:xfrm>
            <a:off x="945800" y="6156330"/>
            <a:ext cx="2643887" cy="36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marL="354013" indent="-354013" algn="r" rtl="1">
              <a:defRPr sz="1800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(2) كتب لوقا في السبعينات</a:t>
            </a:r>
          </a:p>
        </p:txBody>
      </p:sp>
      <p:pic>
        <p:nvPicPr>
          <p:cNvPr id="4789" name="Picture 10" descr="Picture 10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3728" y="2820994"/>
            <a:ext cx="619126" cy="5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0" name="Picture 11" descr="Picture 1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3728" y="4149730"/>
            <a:ext cx="619126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4791" name="TextBox 40"/>
          <p:cNvSpPr txBox="1"/>
          <p:nvPr/>
        </p:nvSpPr>
        <p:spPr>
          <a:xfrm>
            <a:off x="4546250" y="1444625"/>
            <a:ext cx="597213" cy="40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87" tIns="45687" rIns="45687" bIns="45687">
            <a:spAutoFit/>
          </a:bodyPr>
          <a:lstStyle>
            <a:lvl1pPr rtl="1">
              <a:defRPr sz="2000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مرقس</a:t>
            </a:r>
          </a:p>
        </p:txBody>
      </p:sp>
      <p:sp>
        <p:nvSpPr>
          <p:cNvPr id="4792" name="TextBox 41"/>
          <p:cNvSpPr txBox="1"/>
          <p:nvPr/>
        </p:nvSpPr>
        <p:spPr>
          <a:xfrm>
            <a:off x="5887687" y="1412875"/>
            <a:ext cx="1424707" cy="40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algn="ctr" rtl="1">
              <a:defRPr sz="2000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متى</a:t>
            </a:r>
          </a:p>
        </p:txBody>
      </p:sp>
      <p:sp>
        <p:nvSpPr>
          <p:cNvPr id="4793" name="TextBox 42"/>
          <p:cNvSpPr txBox="1"/>
          <p:nvPr/>
        </p:nvSpPr>
        <p:spPr>
          <a:xfrm>
            <a:off x="7867306" y="1412875"/>
            <a:ext cx="384013" cy="40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87" tIns="45687" rIns="45687" bIns="45687">
            <a:spAutoFit/>
          </a:bodyPr>
          <a:lstStyle>
            <a:lvl1pPr rtl="1">
              <a:defRPr sz="2000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لوقا</a:t>
            </a:r>
          </a:p>
        </p:txBody>
      </p:sp>
      <p:sp>
        <p:nvSpPr>
          <p:cNvPr id="4794" name="TextBox 43"/>
          <p:cNvSpPr txBox="1"/>
          <p:nvPr/>
        </p:nvSpPr>
        <p:spPr>
          <a:xfrm>
            <a:off x="4833587" y="1884369"/>
            <a:ext cx="3407502" cy="36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algn="ctr" rtl="1">
              <a:defRPr sz="1800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الفرضية الثانية</a:t>
            </a:r>
          </a:p>
        </p:txBody>
      </p:sp>
      <p:sp>
        <p:nvSpPr>
          <p:cNvPr id="4795" name="TextBox 44"/>
          <p:cNvSpPr txBox="1"/>
          <p:nvPr/>
        </p:nvSpPr>
        <p:spPr>
          <a:xfrm>
            <a:off x="4833587" y="2173288"/>
            <a:ext cx="3293176" cy="646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algn="ctr" rtl="1">
              <a:defRPr sz="1800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لم يستخدم كل من متى و لوقا انجيل مرقس كمصدر</a:t>
            </a:r>
          </a:p>
        </p:txBody>
      </p:sp>
      <p:sp>
        <p:nvSpPr>
          <p:cNvPr id="4796" name="TextBox 47"/>
          <p:cNvSpPr txBox="1"/>
          <p:nvPr/>
        </p:nvSpPr>
        <p:spPr>
          <a:xfrm>
            <a:off x="4833591" y="2892425"/>
            <a:ext cx="3050307" cy="36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algn="ctr" rtl="1">
              <a:defRPr sz="1800" u="sng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النظرة الأولى</a:t>
            </a:r>
          </a:p>
        </p:txBody>
      </p:sp>
      <p:sp>
        <p:nvSpPr>
          <p:cNvPr id="4797" name="TextBox 48"/>
          <p:cNvSpPr txBox="1"/>
          <p:nvPr/>
        </p:nvSpPr>
        <p:spPr>
          <a:xfrm>
            <a:off x="4833591" y="3181356"/>
            <a:ext cx="3869438" cy="646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algn="ctr" rtl="1">
              <a:defRPr sz="1800">
                <a:solidFill>
                  <a:srgbClr val="FFFFFF"/>
                </a:solidFill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يمكن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أن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يكون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مرقس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قد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كتب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في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أي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وقت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م</a:t>
            </a:r>
          </a:p>
        </p:txBody>
      </p:sp>
      <p:sp>
        <p:nvSpPr>
          <p:cNvPr id="4798" name="TextBox 51"/>
          <p:cNvSpPr txBox="1"/>
          <p:nvPr/>
        </p:nvSpPr>
        <p:spPr>
          <a:xfrm>
            <a:off x="4833591" y="4221169"/>
            <a:ext cx="3121745" cy="36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algn="ctr" rtl="1">
              <a:defRPr sz="1800" u="sng"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النظرة الثانية</a:t>
            </a:r>
          </a:p>
        </p:txBody>
      </p:sp>
      <p:sp>
        <p:nvSpPr>
          <p:cNvPr id="4799" name="TextBox 52"/>
          <p:cNvSpPr txBox="1"/>
          <p:nvPr/>
        </p:nvSpPr>
        <p:spPr>
          <a:xfrm>
            <a:off x="4833587" y="4508500"/>
            <a:ext cx="3907568" cy="36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algn="r" rtl="1">
              <a:defRPr sz="1800">
                <a:solidFill>
                  <a:srgbClr val="FFFFFF"/>
                </a:solidFill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كتب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مرقس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65-70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0" name="TextBox 53"/>
          <p:cNvSpPr txBox="1"/>
          <p:nvPr/>
        </p:nvSpPr>
        <p:spPr>
          <a:xfrm>
            <a:off x="5033617" y="4868862"/>
            <a:ext cx="3875435" cy="646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87" tIns="45687" rIns="45687" bIns="45687">
            <a:spAutoFit/>
          </a:bodyPr>
          <a:lstStyle>
            <a:lvl1pPr marL="354013" indent="-354013" algn="r" rtl="1">
              <a:defRPr sz="18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كتب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متى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في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أوائل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الخمسينات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أنظر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إلى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ملاحظات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متى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1" name="TextBox 54"/>
          <p:cNvSpPr txBox="1"/>
          <p:nvPr/>
        </p:nvSpPr>
        <p:spPr>
          <a:xfrm>
            <a:off x="5049486" y="5516562"/>
            <a:ext cx="3859565" cy="36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87" tIns="45687" rIns="45687" bIns="45687">
            <a:spAutoFit/>
          </a:bodyPr>
          <a:lstStyle>
            <a:lvl1pPr marL="354013" indent="-354013" algn="r" rtl="1">
              <a:defRPr sz="1800">
                <a:solidFill>
                  <a:srgbClr val="FFFFFF"/>
                </a:solidFill>
              </a:defRPr>
            </a:lvl1pPr>
          </a:lstStyle>
          <a:p>
            <a:pPr algn="r"/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كتب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لوقا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(59-63)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أنظر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ملاحظات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لوقا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2" name="Straight Connector 11"/>
          <p:cNvSpPr/>
          <p:nvPr/>
        </p:nvSpPr>
        <p:spPr>
          <a:xfrm>
            <a:off x="5580063" y="1268414"/>
            <a:ext cx="1" cy="576263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3" name="Straight Connector 57"/>
          <p:cNvSpPr/>
          <p:nvPr/>
        </p:nvSpPr>
        <p:spPr>
          <a:xfrm>
            <a:off x="7524749" y="1268414"/>
            <a:ext cx="1" cy="576263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4" name="TextBox 58"/>
          <p:cNvSpPr txBox="1"/>
          <p:nvPr/>
        </p:nvSpPr>
        <p:spPr>
          <a:xfrm>
            <a:off x="2961927" y="796929"/>
            <a:ext cx="4064716" cy="36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87" tIns="45687" rIns="45687" bIns="45687">
            <a:spAutoFit/>
          </a:bodyPr>
          <a:lstStyle>
            <a:lvl1pPr algn="ctr" rtl="1">
              <a:defRPr sz="1800" i="1">
                <a:solidFill>
                  <a:srgbClr val="FFFFFF"/>
                </a:solidFill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مقتبسة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الكتاب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المقدس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الدراسي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1431</a:t>
            </a:r>
          </a:p>
        </p:txBody>
      </p:sp>
      <p:grpSp>
        <p:nvGrpSpPr>
          <p:cNvPr id="4809" name="Group 14"/>
          <p:cNvGrpSpPr/>
          <p:nvPr/>
        </p:nvGrpSpPr>
        <p:grpSpPr>
          <a:xfrm>
            <a:off x="4211639" y="3933830"/>
            <a:ext cx="4697414" cy="2747665"/>
            <a:chOff x="0" y="0"/>
            <a:chExt cx="4697413" cy="2747664"/>
          </a:xfrm>
        </p:grpSpPr>
        <p:grpSp>
          <p:nvGrpSpPr>
            <p:cNvPr id="4807" name="Group 8"/>
            <p:cNvGrpSpPr/>
            <p:nvPr/>
          </p:nvGrpSpPr>
          <p:grpSpPr>
            <a:xfrm>
              <a:off x="548031" y="228600"/>
              <a:ext cx="4149382" cy="2519064"/>
              <a:chOff x="0" y="0"/>
              <a:chExt cx="4149381" cy="2519063"/>
            </a:xfrm>
          </p:grpSpPr>
          <p:sp>
            <p:nvSpPr>
              <p:cNvPr id="4805" name="Text Box 5"/>
              <p:cNvSpPr txBox="1"/>
              <p:nvPr/>
            </p:nvSpPr>
            <p:spPr>
              <a:xfrm>
                <a:off x="0" y="2057400"/>
                <a:ext cx="4149381" cy="461663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 rtl="1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rPr>
                    <a:latin typeface="Arial" panose="020B0604020202020204" pitchFamily="34" charset="0"/>
                    <a:cs typeface="Arial" panose="020B0604020202020204" pitchFamily="34" charset="0"/>
                  </a:rPr>
                  <a:t>تم تعليمها في الصف</a:t>
                </a:r>
              </a:p>
            </p:txBody>
          </p:sp>
          <p:sp>
            <p:nvSpPr>
              <p:cNvPr id="4806" name="Rectangle 7"/>
              <p:cNvSpPr/>
              <p:nvPr/>
            </p:nvSpPr>
            <p:spPr>
              <a:xfrm>
                <a:off x="0" y="0"/>
                <a:ext cx="4149381" cy="2514600"/>
              </a:xfrm>
              <a:prstGeom prst="rect">
                <a:avLst/>
              </a:prstGeom>
              <a:noFill/>
              <a:ln w="57150" cap="flat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808" name="Picture 13" descr="Picture 13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05850" cy="942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0" grpId="0" animBg="1" advAuto="0"/>
      <p:bldP spid="4771" grpId="0" animBg="1" advAuto="0"/>
      <p:bldP spid="4774" grpId="0" animBg="1" advAuto="0"/>
      <p:bldP spid="4775" grpId="0" animBg="1" advAuto="0"/>
      <p:bldP spid="4776" grpId="0" animBg="1" advAuto="0"/>
      <p:bldP spid="4777" grpId="0" animBg="1" advAuto="0"/>
      <p:bldP spid="4778" grpId="0" animBg="1" advAuto="0"/>
      <p:bldP spid="4779" grpId="0" animBg="1" advAuto="0"/>
      <p:bldP spid="4780" grpId="0" animBg="1" advAuto="0"/>
      <p:bldP spid="4781" grpId="0" animBg="1" advAuto="0"/>
      <p:bldP spid="4782" grpId="0" animBg="1" advAuto="0"/>
      <p:bldP spid="4783" grpId="0" animBg="1" advAuto="0"/>
      <p:bldP spid="4784" grpId="0" animBg="1" advAuto="0"/>
      <p:bldP spid="4785" grpId="0" animBg="1" advAuto="0"/>
      <p:bldP spid="4786" grpId="0" animBg="1" advAuto="0"/>
      <p:bldP spid="4787" grpId="0" animBg="1" advAuto="0"/>
      <p:bldP spid="4788" grpId="0" animBg="1" advAuto="0"/>
      <p:bldP spid="4789" grpId="0" animBg="1" advAuto="0"/>
      <p:bldP spid="4790" grpId="0" animBg="1" advAuto="0"/>
      <p:bldP spid="4791" grpId="0" animBg="1" advAuto="0"/>
      <p:bldP spid="4792" grpId="0" animBg="1" advAuto="0"/>
      <p:bldP spid="4793" grpId="0" animBg="1" advAuto="0"/>
      <p:bldP spid="4794" grpId="0" animBg="1" advAuto="0"/>
      <p:bldP spid="4795" grpId="0" animBg="1" advAuto="0"/>
      <p:bldP spid="4796" grpId="0" animBg="1" advAuto="0"/>
      <p:bldP spid="4797" grpId="0" animBg="1" advAuto="0"/>
      <p:bldP spid="4798" grpId="0" animBg="1" advAuto="0"/>
      <p:bldP spid="4799" grpId="0" animBg="1" advAuto="0"/>
      <p:bldP spid="4800" grpId="0" animBg="1" advAuto="0"/>
      <p:bldP spid="4801" grpId="0" animBg="1" advAuto="0"/>
      <p:bldP spid="4802" grpId="0" animBg="1" advAuto="0"/>
      <p:bldP spid="4803" grpId="0" animBg="1" advAuto="0"/>
      <p:bldP spid="4809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8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3" name="Rectangle 2"/>
          <p:cNvSpPr txBox="1">
            <a:spLocks noGrp="1"/>
          </p:cNvSpPr>
          <p:nvPr>
            <p:ph type="title"/>
          </p:nvPr>
        </p:nvSpPr>
        <p:spPr>
          <a:xfrm>
            <a:off x="228638" y="1125537"/>
            <a:ext cx="8664576" cy="855663"/>
          </a:xfrm>
          <a:prstGeom prst="rect">
            <a:avLst/>
          </a:prstGeom>
          <a:solidFill>
            <a:srgbClr val="000000"/>
          </a:solidFill>
          <a:effectLst>
            <a:outerShdw blurRad="63500" dist="35921" dir="2700000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rtl="0">
              <a:defRPr sz="4000" b="1">
                <a:solidFill>
                  <a:srgbClr val="FFFFFF"/>
                </a:solidFill>
              </a:defRPr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أسباب اعتبار مرقس أول الأناجيل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64" name="Rectangle 5"/>
          <p:cNvSpPr txBox="1"/>
          <p:nvPr/>
        </p:nvSpPr>
        <p:spPr>
          <a:xfrm>
            <a:off x="4155668" y="6553200"/>
            <a:ext cx="4937941" cy="276817"/>
          </a:xfrm>
          <a:prstGeom prst="rect">
            <a:avLst/>
          </a:prstGeom>
          <a:ln w="12700">
            <a:miter lim="400000"/>
          </a:ln>
          <a:effectLst>
            <a:outerShdw blurRad="63500" dist="35921" dir="2700000" rotWithShape="0">
              <a:srgbClr val="000000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30" tIns="45630" rIns="45630" bIns="45630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FFFFFF"/>
                </a:solidFill>
              </a:defRPr>
            </a:pPr>
            <a:r>
              <a:rPr kumimoji="0" lang="ar-JO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بلومبرغ، يسوع والأناجيل، 87-90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765" name="Text Box 6"/>
          <p:cNvSpPr txBox="1"/>
          <p:nvPr/>
        </p:nvSpPr>
        <p:spPr>
          <a:xfrm>
            <a:off x="899592" y="262571"/>
            <a:ext cx="7034547" cy="646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30" tIns="45630" rIns="45630" bIns="45630">
            <a:spAutoFit/>
          </a:bodyPr>
          <a:lstStyle>
            <a:lvl1pPr>
              <a:defRPr b="1" i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فسر وأجب في المجموعات الصغيرة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766" name="Rectangle 3"/>
          <p:cNvSpPr txBox="1"/>
          <p:nvPr/>
        </p:nvSpPr>
        <p:spPr>
          <a:xfrm>
            <a:off x="297150" y="2060848"/>
            <a:ext cx="8824141" cy="4197891"/>
          </a:xfrm>
          <a:prstGeom prst="rect">
            <a:avLst/>
          </a:prstGeom>
          <a:ln w="12700">
            <a:miter lim="400000"/>
          </a:ln>
          <a:effectLst>
            <a:outerShdw blurRad="63500" dist="35921" dir="2700000" rotWithShape="0">
              <a:srgbClr val="000000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30" tIns="45630" rIns="45630" bIns="45630">
            <a:spAutoFit/>
          </a:bodyPr>
          <a:lstStyle/>
          <a:p>
            <a:pPr marL="608460" marR="0" lvl="0" indent="-608460" algn="r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800" b="1">
                <a:solidFill>
                  <a:srgbClr val="FFFFFF"/>
                </a:solidFill>
              </a:defRPr>
            </a:pP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1. التفاصيل أكثر وضوحاً</a:t>
            </a:r>
          </a:p>
          <a:p>
            <a:pPr marL="608460" marR="0" lvl="0" indent="-608460" algn="r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800" b="1">
                <a:solidFill>
                  <a:srgbClr val="FFFFFF"/>
                </a:solidFill>
              </a:defRPr>
            </a:pP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2. القواعد والأسلوب أشد</a:t>
            </a:r>
          </a:p>
          <a:p>
            <a:pPr marL="608460" marR="0" lvl="0" indent="-608460" algn="r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800" b="1">
                <a:solidFill>
                  <a:srgbClr val="FFFFFF"/>
                </a:solidFill>
              </a:defRPr>
            </a:pP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3. تفاصيل محرجة أو مضللة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608460" marR="0" lvl="0" indent="-608460" algn="r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800" b="1">
                <a:solidFill>
                  <a:srgbClr val="FFFFFF"/>
                </a:solidFill>
              </a:defRPr>
            </a:pP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4. الإنجيل الأقصر</a:t>
            </a:r>
          </a:p>
          <a:p>
            <a:pPr marL="608460" marR="0" lvl="0" indent="-608460" algn="r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800" b="1">
                <a:solidFill>
                  <a:srgbClr val="FFFFFF"/>
                </a:solidFill>
              </a:defRPr>
            </a:pP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5. محتوى قليل غير موجود في متى أو لوقا</a:t>
            </a:r>
          </a:p>
          <a:p>
            <a:pPr marL="608460" marR="0" lvl="0" indent="-608460" algn="r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800" b="1">
                <a:solidFill>
                  <a:srgbClr val="FFFFFF"/>
                </a:solidFill>
              </a:defRPr>
            </a:pP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6. ترتيب المحتوى مشابه لمتى ولوقا</a:t>
            </a:r>
          </a:p>
          <a:p>
            <a:pPr marL="608460" marR="0" lvl="0" indent="-608460" algn="r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800" b="1">
                <a:solidFill>
                  <a:srgbClr val="FFFFFF"/>
                </a:solidFill>
              </a:defRPr>
            </a:pP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7. تأثير كبير للكلمات الآرامية</a:t>
            </a:r>
          </a:p>
          <a:p>
            <a:pPr marL="608460" marR="0" lvl="0" indent="-608460" algn="r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800" b="1">
                <a:solidFill>
                  <a:srgbClr val="FFFFFF"/>
                </a:solidFill>
              </a:defRPr>
            </a:pP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8. يحذف جميع المواد المشتركة مع متى ولوقا</a:t>
            </a:r>
          </a:p>
          <a:p>
            <a:pPr marL="608460" marR="0" lvl="0" indent="-608460" algn="r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800" b="1">
                <a:solidFill>
                  <a:srgbClr val="FFFFFF"/>
                </a:solidFill>
              </a:defRPr>
            </a:pP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9. لاهوت متناسب مع متى ولوقا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767" name="Text Box 3"/>
          <p:cNvSpPr txBox="1"/>
          <p:nvPr/>
        </p:nvSpPr>
        <p:spPr>
          <a:xfrm>
            <a:off x="8627665" y="44465"/>
            <a:ext cx="438400" cy="461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30" tIns="45630" rIns="45630" bIns="45630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85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43200" y="0"/>
            <a:ext cx="6019800" cy="5334000"/>
          </a:xfrm>
        </p:spPr>
        <p:txBody>
          <a:bodyPr/>
          <a:lstStyle/>
          <a:p>
            <a:pPr eaLnBrk="1" hangingPunct="1">
              <a:defRPr/>
            </a:pPr>
            <a:r>
              <a:rPr kumimoji="0" lang="ar-JO" altLang="ko-KR" sz="66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إنجيل</a:t>
            </a:r>
            <a:br>
              <a:rPr kumimoji="0" lang="ar-JO" altLang="ko-KR" sz="66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altLang="ko-KR" sz="66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مرقس</a:t>
            </a:r>
            <a:endParaRPr kumimoji="0" lang="en-US" altLang="ko-KR" sz="6600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44234"/>
            <a:ext cx="9180513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مقتبس من الطالب لي سانغ أوه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كلية سنغافورة للكتاب المقدس 2006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509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ar-JO" altLang="ko-KR" dirty="0">
                <a:solidFill>
                  <a:schemeClr val="bg1"/>
                </a:solidFill>
                <a:latin typeface="Arial Black" charset="0"/>
              </a:rPr>
              <a:t>وجهة نظر مرقس عن يسوع</a:t>
            </a:r>
            <a:endParaRPr kumimoji="0" lang="en-US" altLang="ko-KR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5589588"/>
          </a:xfrm>
        </p:spPr>
        <p:txBody>
          <a:bodyPr/>
          <a:lstStyle/>
          <a:p>
            <a:pPr marL="63500" indent="0" algn="r" rtl="1" eaLnBrk="1" hangingPunct="1">
              <a:buFontTx/>
              <a:buNone/>
              <a:defRPr/>
            </a:pPr>
            <a:r>
              <a:rPr kumimoji="0" lang="ar-JO" altLang="ko-KR" sz="2800" dirty="0">
                <a:solidFill>
                  <a:schemeClr val="bg1"/>
                </a:solidFill>
                <a:latin typeface="Arial"/>
                <a:cs typeface="Arial"/>
              </a:rPr>
              <a:t>لماذا يركز نصف إنجيل مرقس على </a:t>
            </a:r>
            <a:r>
              <a:rPr kumimoji="0" lang="ar-JO" altLang="ko-KR" sz="2800" u="sng" dirty="0">
                <a:solidFill>
                  <a:schemeClr val="bg1"/>
                </a:solidFill>
                <a:latin typeface="Arial"/>
                <a:cs typeface="Arial"/>
              </a:rPr>
              <a:t>أعمال يسوع المقتدرة </a:t>
            </a:r>
            <a:r>
              <a:rPr kumimoji="0" lang="ar-JO" altLang="ko-KR" sz="2800" dirty="0">
                <a:solidFill>
                  <a:schemeClr val="bg1"/>
                </a:solidFill>
                <a:latin typeface="Arial"/>
                <a:cs typeface="Arial"/>
              </a:rPr>
              <a:t>والنصف الآخر على </a:t>
            </a:r>
            <a:r>
              <a:rPr kumimoji="0" lang="ar-JO" altLang="ko-KR" sz="2800" u="sng" dirty="0">
                <a:solidFill>
                  <a:schemeClr val="bg1"/>
                </a:solidFill>
                <a:latin typeface="Arial"/>
                <a:cs typeface="Arial"/>
              </a:rPr>
              <a:t>آلامه وموته</a:t>
            </a:r>
            <a:r>
              <a:rPr kumimoji="0" lang="ar-JO" altLang="ko-KR" sz="2800" dirty="0">
                <a:solidFill>
                  <a:schemeClr val="bg1"/>
                </a:solidFill>
                <a:latin typeface="Arial"/>
                <a:cs typeface="Arial"/>
              </a:rPr>
              <a:t>؟</a:t>
            </a:r>
            <a:endParaRPr kumimoji="0" lang="en-US" altLang="ko-KR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3500" indent="0" algn="r" rtl="1" eaLnBrk="1" hangingPunct="1">
              <a:defRPr/>
            </a:pPr>
            <a:endParaRPr kumimoji="0" lang="en-US" altLang="ko-KR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3500" indent="0" algn="r" rtl="1" eaLnBrk="1" hangingPunct="1">
              <a:defRPr/>
            </a:pP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kumimoji="0" lang="ar-JO" altLang="ko-KR" sz="2800" dirty="0">
                <a:solidFill>
                  <a:schemeClr val="bg1"/>
                </a:solidFill>
                <a:latin typeface="Arial"/>
                <a:cs typeface="Arial"/>
              </a:rPr>
              <a:t>ويدن – الرجل الإلهي</a:t>
            </a:r>
          </a:p>
          <a:p>
            <a:pPr marL="63500" indent="0" algn="r" rtl="1" eaLnBrk="1" hangingPunct="1">
              <a:defRPr/>
            </a:pPr>
            <a:r>
              <a:rPr kumimoji="0" lang="ar-JO" altLang="ko-KR" sz="2800" dirty="0">
                <a:solidFill>
                  <a:schemeClr val="bg1"/>
                </a:solidFill>
                <a:latin typeface="Arial"/>
                <a:cs typeface="Arial"/>
              </a:rPr>
              <a:t> جندري – يسوع القوي</a:t>
            </a:r>
          </a:p>
          <a:p>
            <a:pPr marL="63500" indent="0" algn="r" rtl="1" eaLnBrk="1" hangingPunct="1">
              <a:defRPr/>
            </a:pPr>
            <a:r>
              <a:rPr kumimoji="0" lang="ar-JO" altLang="ko-KR" sz="2800" dirty="0">
                <a:solidFill>
                  <a:schemeClr val="bg1"/>
                </a:solidFill>
                <a:latin typeface="Arial"/>
                <a:cs typeface="Arial"/>
              </a:rPr>
              <a:t> مارتن – يوازن التركيز على ألوهية وإنسانية يسوع</a:t>
            </a:r>
            <a:endParaRPr kumimoji="0" lang="en-US" altLang="ko-KR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 rot="20160784">
            <a:off x="-2012675" y="1911772"/>
            <a:ext cx="9213996" cy="180022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altLang="ko-K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ألوهية وإنسانية يسوع</a:t>
            </a:r>
            <a:endParaRPr lang="en-US" altLang="ko-KR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95936" y="6553200"/>
            <a:ext cx="5029200" cy="3048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بلومبرغ، يسوع والأناجيل، 118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7315200" cy="922338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ar-JO" altLang="ko-KR" dirty="0">
                <a:solidFill>
                  <a:schemeClr val="bg1"/>
                </a:solidFill>
                <a:latin typeface="Arial Black" charset="0"/>
              </a:rPr>
              <a:t>وجهة نظر مرقس عن يسوع</a:t>
            </a:r>
            <a:endParaRPr kumimoji="0" lang="en-US" altLang="ko-KR" sz="4000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r" rtl="1" eaLnBrk="1" hangingPunct="1">
              <a:defRPr/>
            </a:pPr>
            <a:r>
              <a:rPr kumimoji="0" lang="ar-JO" sz="2800" dirty="0">
                <a:solidFill>
                  <a:schemeClr val="accent1"/>
                </a:solidFill>
                <a:latin typeface="Arial"/>
                <a:cs typeface="Arial"/>
              </a:rPr>
              <a:t>ابن الله – عنوان مرقس للإنجيل</a:t>
            </a:r>
            <a:endParaRPr kumimoji="0" lang="en-US" sz="2800" dirty="0">
              <a:solidFill>
                <a:schemeClr val="accent1"/>
              </a:solidFill>
              <a:latin typeface="Arial"/>
              <a:cs typeface="Arial"/>
            </a:endParaRPr>
          </a:p>
          <a:p>
            <a:pPr algn="r" rtl="1" eaLnBrk="1" hangingPunct="1">
              <a:defRPr/>
            </a:pPr>
            <a:r>
              <a:rPr kumimoji="0" lang="ar-JO" sz="2800" dirty="0">
                <a:solidFill>
                  <a:schemeClr val="accent1"/>
                </a:solidFill>
                <a:latin typeface="Arial"/>
                <a:cs typeface="Arial"/>
              </a:rPr>
              <a:t>المسيح – هذا اللقب ليس شائعاً</a:t>
            </a:r>
            <a:endParaRPr kumimoji="0" lang="en-US" sz="2800" dirty="0">
              <a:solidFill>
                <a:schemeClr val="accent1"/>
              </a:solidFill>
              <a:latin typeface="Arial"/>
              <a:cs typeface="Arial"/>
            </a:endParaRPr>
          </a:p>
          <a:p>
            <a:pPr algn="r" rtl="1" eaLnBrk="1" hangingPunct="1">
              <a:defRPr/>
            </a:pPr>
            <a:r>
              <a:rPr kumimoji="0" lang="ar-JO" sz="2800" dirty="0">
                <a:solidFill>
                  <a:schemeClr val="accent1"/>
                </a:solidFill>
                <a:latin typeface="Arial"/>
                <a:cs typeface="Arial"/>
              </a:rPr>
              <a:t>السر المسياني – لا يريد أن يخبر أحداً عن هويته</a:t>
            </a:r>
            <a:endParaRPr kumimoji="0" lang="en-US" sz="2800" dirty="0">
              <a:solidFill>
                <a:schemeClr val="accent1"/>
              </a:solidFill>
              <a:latin typeface="Arial"/>
              <a:cs typeface="Arial"/>
            </a:endParaRPr>
          </a:p>
          <a:p>
            <a:pPr algn="r" rtl="1" eaLnBrk="1" hangingPunct="1">
              <a:defRPr/>
            </a:pPr>
            <a:r>
              <a:rPr kumimoji="0" lang="ar-JO" sz="2800" dirty="0">
                <a:solidFill>
                  <a:schemeClr val="accent1"/>
                </a:solidFill>
                <a:latin typeface="Arial"/>
                <a:cs typeface="Arial"/>
              </a:rPr>
              <a:t>المسيا المتألم – طريق يسوع إلى الصليب</a:t>
            </a:r>
            <a:endParaRPr kumimoji="0" lang="en-US" sz="2800" dirty="0">
              <a:solidFill>
                <a:schemeClr val="accent1"/>
              </a:solidFill>
              <a:latin typeface="Arial"/>
              <a:cs typeface="Arial"/>
            </a:endParaRPr>
          </a:p>
          <a:p>
            <a:pPr algn="r" rtl="1" eaLnBrk="1" hangingPunct="1">
              <a:defRPr/>
            </a:pPr>
            <a:r>
              <a:rPr kumimoji="0" lang="ar-JO" sz="2800" dirty="0">
                <a:solidFill>
                  <a:schemeClr val="accent1"/>
                </a:solidFill>
                <a:latin typeface="Arial"/>
                <a:cs typeface="Arial"/>
              </a:rPr>
              <a:t>العبد المتألم – لم يستخدم مرقس هذا المصطلح مطلقاً إذ أنه يشير إلى       الجانب البشري من طبيعة وإرسالية يسوع</a:t>
            </a:r>
            <a:endParaRPr kumimoji="0" lang="en-US" sz="28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95936" y="6553200"/>
            <a:ext cx="5029200" cy="3048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بلومبرغ، يسوع والأناجيل، 118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기본 디자인">
  <a:themeElements>
    <a:clrScheme name="기본 디자인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기본 디자인">
      <a:majorFont>
        <a:latin typeface="굴림"/>
        <a:ea typeface="굴림"/>
        <a:cs typeface="굴림"/>
      </a:majorFont>
      <a:minorFont>
        <a:latin typeface="굴림"/>
        <a:ea typeface="굴림"/>
        <a:cs typeface="굴림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796</Words>
  <Application>Microsoft Macintosh PowerPoint</Application>
  <PresentationFormat>On-screen Show (4:3)</PresentationFormat>
  <Paragraphs>172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굴림</vt:lpstr>
      <vt:lpstr>ＭＳ Ｐゴシック</vt:lpstr>
      <vt:lpstr>Arial</vt:lpstr>
      <vt:lpstr>Arial Black</vt:lpstr>
      <vt:lpstr>Times New Roman</vt:lpstr>
      <vt:lpstr>Wingdings</vt:lpstr>
      <vt:lpstr>Default Design</vt:lpstr>
      <vt:lpstr>기본 디자인</vt:lpstr>
      <vt:lpstr>Orbit</vt:lpstr>
      <vt:lpstr>1_Default Design</vt:lpstr>
      <vt:lpstr>3_Default Design</vt:lpstr>
      <vt:lpstr>1_Orbit</vt:lpstr>
      <vt:lpstr>أسبقية مرقس</vt:lpstr>
      <vt:lpstr>أسبقية مرقس</vt:lpstr>
      <vt:lpstr>مشكلة الإزائية</vt:lpstr>
      <vt:lpstr>مخطط أولوية مرقس</vt:lpstr>
      <vt:lpstr>تأريخ الأناجيل الإزائية</vt:lpstr>
      <vt:lpstr>أسباب اعتبار مرقس أول الأناجيل</vt:lpstr>
      <vt:lpstr>إنجيل مرقس</vt:lpstr>
      <vt:lpstr>وجهة نظر مرقس عن يسوع</vt:lpstr>
      <vt:lpstr>وجهة نظر مرقس عن يسوع</vt:lpstr>
      <vt:lpstr>مواضيع متميزة أخرى</vt:lpstr>
      <vt:lpstr>مرقس 1: 14-15</vt:lpstr>
      <vt:lpstr>يسوع نتوجك</vt:lpstr>
      <vt:lpstr>الرسوم البيانية المتباينة للأناجيل</vt:lpstr>
      <vt:lpstr>Black</vt:lpstr>
      <vt:lpstr>الأناجيل  •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Marcan Priority</dc:title>
  <dc:creator>Rick Griffith</dc:creator>
  <cp:lastModifiedBy>Rick Griffith</cp:lastModifiedBy>
  <cp:revision>40</cp:revision>
  <dcterms:created xsi:type="dcterms:W3CDTF">2006-01-16T08:42:46Z</dcterms:created>
  <dcterms:modified xsi:type="dcterms:W3CDTF">2024-01-06T10:24:25Z</dcterms:modified>
</cp:coreProperties>
</file>